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80" r:id="rId3"/>
    <p:sldId id="259" r:id="rId4"/>
    <p:sldId id="260" r:id="rId5"/>
    <p:sldId id="261" r:id="rId6"/>
    <p:sldId id="256" r:id="rId7"/>
    <p:sldId id="258" r:id="rId8"/>
    <p:sldId id="262" r:id="rId9"/>
    <p:sldId id="263" r:id="rId10"/>
    <p:sldId id="266" r:id="rId11"/>
    <p:sldId id="278" r:id="rId12"/>
    <p:sldId id="265" r:id="rId13"/>
    <p:sldId id="279" r:id="rId14"/>
    <p:sldId id="267" r:id="rId15"/>
    <p:sldId id="27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7171"/>
    <a:srgbClr val="CC7832"/>
    <a:srgbClr val="6A8759"/>
    <a:srgbClr val="A9B7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iểu Trung bình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Kiểu Trung bình 2 - Màu chủ đề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96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ắng Cung Văn" userId="482559b108a914a4" providerId="LiveId" clId="{32B25EC8-7453-47DB-A513-E9C6BC2E9680}"/>
    <pc:docChg chg="undo custSel addSld delSld modSld sldOrd modMainMaster">
      <pc:chgData name="Thắng Cung Văn" userId="482559b108a914a4" providerId="LiveId" clId="{32B25EC8-7453-47DB-A513-E9C6BC2E9680}" dt="2023-05-04T03:20:15.522" v="4431" actId="20577"/>
      <pc:docMkLst>
        <pc:docMk/>
      </pc:docMkLst>
      <pc:sldChg chg="addSp delSp modSp mod modAnim">
        <pc:chgData name="Thắng Cung Văn" userId="482559b108a914a4" providerId="LiveId" clId="{32B25EC8-7453-47DB-A513-E9C6BC2E9680}" dt="2023-05-03T14:55:23.030" v="3099"/>
        <pc:sldMkLst>
          <pc:docMk/>
          <pc:sldMk cId="1178799857" sldId="256"/>
        </pc:sldMkLst>
        <pc:spChg chg="add del mod">
          <ac:chgData name="Thắng Cung Văn" userId="482559b108a914a4" providerId="LiveId" clId="{32B25EC8-7453-47DB-A513-E9C6BC2E9680}" dt="2023-05-03T14:48:41.486" v="3017" actId="478"/>
          <ac:spMkLst>
            <pc:docMk/>
            <pc:sldMk cId="1178799857" sldId="256"/>
            <ac:spMk id="2" creationId="{E0DB7342-B85D-296A-1E41-8EFAE3C8E619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4" creationId="{C2948373-A2ED-3B2F-5ABD-4758F97FADF9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5" creationId="{8692D1FD-C2A3-FE64-4CD6-BAA62D3219E8}"/>
          </ac:spMkLst>
        </pc:spChg>
        <pc:spChg chg="mod">
          <ac:chgData name="Thắng Cung Văn" userId="482559b108a914a4" providerId="LiveId" clId="{32B25EC8-7453-47DB-A513-E9C6BC2E9680}" dt="2023-05-03T14:49:04.083" v="3030" actId="1076"/>
          <ac:spMkLst>
            <pc:docMk/>
            <pc:sldMk cId="1178799857" sldId="256"/>
            <ac:spMk id="6" creationId="{AB4CE4C6-7D7B-0C1B-2F1D-541F905B3244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7" creationId="{B8FA6093-72D6-51E0-35EF-275BDF9B20AD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8" creationId="{0DDDA50C-A855-60A6-4B8C-5E345DB9B8CD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9" creationId="{063332D9-159F-8195-4113-EFC6082A1529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10" creationId="{0B852597-6F8C-83F7-2F0D-D4E1922C71FA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11" creationId="{103720B9-FB70-C4E9-B1DB-3C57AA25040B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1178799857" sldId="256"/>
            <ac:spMk id="12" creationId="{BFFD0604-7257-4A8F-2EE4-9D1BFCECB484}"/>
          </ac:spMkLst>
        </pc:spChg>
      </pc:sldChg>
      <pc:sldChg chg="addSp modSp del mod">
        <pc:chgData name="Thắng Cung Văn" userId="482559b108a914a4" providerId="LiveId" clId="{32B25EC8-7453-47DB-A513-E9C6BC2E9680}" dt="2023-05-03T05:51:27.920" v="462" actId="47"/>
        <pc:sldMkLst>
          <pc:docMk/>
          <pc:sldMk cId="1404395574" sldId="257"/>
        </pc:sldMkLst>
        <pc:picChg chg="mod">
          <ac:chgData name="Thắng Cung Văn" userId="482559b108a914a4" providerId="LiveId" clId="{32B25EC8-7453-47DB-A513-E9C6BC2E9680}" dt="2023-05-03T05:44:09.236" v="410" actId="1076"/>
          <ac:picMkLst>
            <pc:docMk/>
            <pc:sldMk cId="1404395574" sldId="257"/>
            <ac:picMk id="3" creationId="{7BD29291-A9C0-39C9-2761-BCC2CDA2A75D}"/>
          </ac:picMkLst>
        </pc:picChg>
        <pc:picChg chg="add mod">
          <ac:chgData name="Thắng Cung Văn" userId="482559b108a914a4" providerId="LiveId" clId="{32B25EC8-7453-47DB-A513-E9C6BC2E9680}" dt="2023-05-03T05:44:08.063" v="409" actId="1076"/>
          <ac:picMkLst>
            <pc:docMk/>
            <pc:sldMk cId="1404395574" sldId="257"/>
            <ac:picMk id="4" creationId="{8598D128-F490-B9B7-B5EF-DD4A21F9E8F1}"/>
          </ac:picMkLst>
        </pc:picChg>
        <pc:cxnChg chg="add mod">
          <ac:chgData name="Thắng Cung Văn" userId="482559b108a914a4" providerId="LiveId" clId="{32B25EC8-7453-47DB-A513-E9C6BC2E9680}" dt="2023-05-03T05:45:55.687" v="430" actId="692"/>
          <ac:cxnSpMkLst>
            <pc:docMk/>
            <pc:sldMk cId="1404395574" sldId="257"/>
            <ac:cxnSpMk id="6" creationId="{A574CC93-E923-EDE6-331C-B860B3614C5C}"/>
          </ac:cxnSpMkLst>
        </pc:cxnChg>
      </pc:sldChg>
      <pc:sldChg chg="addSp delSp modSp new mod modAnim">
        <pc:chgData name="Thắng Cung Văn" userId="482559b108a914a4" providerId="LiveId" clId="{32B25EC8-7453-47DB-A513-E9C6BC2E9680}" dt="2023-05-03T14:55:32.357" v="3100"/>
        <pc:sldMkLst>
          <pc:docMk/>
          <pc:sldMk cId="2700338148" sldId="258"/>
        </pc:sldMkLst>
        <pc:spChg chg="del">
          <ac:chgData name="Thắng Cung Văn" userId="482559b108a914a4" providerId="LiveId" clId="{32B25EC8-7453-47DB-A513-E9C6BC2E9680}" dt="2023-05-03T03:05:37.198" v="16" actId="478"/>
          <ac:spMkLst>
            <pc:docMk/>
            <pc:sldMk cId="2700338148" sldId="258"/>
            <ac:spMk id="2" creationId="{0B45F0F0-7E50-FEB2-9C42-614F5AF733AB}"/>
          </ac:spMkLst>
        </pc:spChg>
        <pc:spChg chg="add del mod">
          <ac:chgData name="Thắng Cung Văn" userId="482559b108a914a4" providerId="LiveId" clId="{32B25EC8-7453-47DB-A513-E9C6BC2E9680}" dt="2023-05-03T06:09:08.954" v="699" actId="478"/>
          <ac:spMkLst>
            <pc:docMk/>
            <pc:sldMk cId="2700338148" sldId="258"/>
            <ac:spMk id="2" creationId="{68758E5A-079F-54BF-80AC-2FA6B6774EDF}"/>
          </ac:spMkLst>
        </pc:spChg>
        <pc:spChg chg="del">
          <ac:chgData name="Thắng Cung Văn" userId="482559b108a914a4" providerId="LiveId" clId="{32B25EC8-7453-47DB-A513-E9C6BC2E9680}" dt="2023-05-03T03:05:38.322" v="17" actId="478"/>
          <ac:spMkLst>
            <pc:docMk/>
            <pc:sldMk cId="2700338148" sldId="258"/>
            <ac:spMk id="3" creationId="{19874441-E191-E18D-B689-31605413DEBE}"/>
          </ac:spMkLst>
        </pc:spChg>
        <pc:spChg chg="add del mod">
          <ac:chgData name="Thắng Cung Văn" userId="482559b108a914a4" providerId="LiveId" clId="{32B25EC8-7453-47DB-A513-E9C6BC2E9680}" dt="2023-05-03T06:10:23.474" v="719" actId="21"/>
          <ac:spMkLst>
            <pc:docMk/>
            <pc:sldMk cId="2700338148" sldId="258"/>
            <ac:spMk id="3" creationId="{6A5E15C2-035B-8A7D-A0DC-CEBD560345A7}"/>
          </ac:spMkLst>
        </pc:spChg>
        <pc:spChg chg="add mod">
          <ac:chgData name="Thắng Cung Văn" userId="482559b108a914a4" providerId="LiveId" clId="{32B25EC8-7453-47DB-A513-E9C6BC2E9680}" dt="2023-05-03T14:50:43.993" v="3047" actId="20577"/>
          <ac:spMkLst>
            <pc:docMk/>
            <pc:sldMk cId="2700338148" sldId="258"/>
            <ac:spMk id="3" creationId="{ECBE01C7-9393-639E-592F-6D40F9BFF6A8}"/>
          </ac:spMkLst>
        </pc:spChg>
        <pc:spChg chg="add mod">
          <ac:chgData name="Thắng Cung Văn" userId="482559b108a914a4" providerId="LiveId" clId="{32B25EC8-7453-47DB-A513-E9C6BC2E9680}" dt="2023-05-03T14:07:07.838" v="2522" actId="14100"/>
          <ac:spMkLst>
            <pc:docMk/>
            <pc:sldMk cId="2700338148" sldId="258"/>
            <ac:spMk id="4" creationId="{943049C4-E5E7-3531-FFE8-7F226C9B4756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700338148" sldId="258"/>
            <ac:spMk id="5" creationId="{5AC18349-6747-D399-B850-A599B07D35BA}"/>
          </ac:spMkLst>
        </pc:spChg>
        <pc:spChg chg="add mod">
          <ac:chgData name="Thắng Cung Văn" userId="482559b108a914a4" providerId="LiveId" clId="{32B25EC8-7453-47DB-A513-E9C6BC2E9680}" dt="2023-05-03T14:06:57.997" v="2520" actId="14100"/>
          <ac:spMkLst>
            <pc:docMk/>
            <pc:sldMk cId="2700338148" sldId="258"/>
            <ac:spMk id="6" creationId="{57BE14A4-F04F-6691-37BF-0CEEAEEA8152}"/>
          </ac:spMkLst>
        </pc:spChg>
        <pc:spChg chg="add del mod">
          <ac:chgData name="Thắng Cung Văn" userId="482559b108a914a4" providerId="LiveId" clId="{32B25EC8-7453-47DB-A513-E9C6BC2E9680}" dt="2023-05-03T06:14:30.886" v="735" actId="21"/>
          <ac:spMkLst>
            <pc:docMk/>
            <pc:sldMk cId="2700338148" sldId="258"/>
            <ac:spMk id="7" creationId="{7E55C359-4F09-7600-5664-D28B7673239C}"/>
          </ac:spMkLst>
        </pc:spChg>
        <pc:spChg chg="add mod">
          <ac:chgData name="Thắng Cung Văn" userId="482559b108a914a4" providerId="LiveId" clId="{32B25EC8-7453-47DB-A513-E9C6BC2E9680}" dt="2023-05-03T14:51:41.729" v="3065" actId="20577"/>
          <ac:spMkLst>
            <pc:docMk/>
            <pc:sldMk cId="2700338148" sldId="258"/>
            <ac:spMk id="7" creationId="{E62631BF-0470-1356-4ECF-5E0A0D63B397}"/>
          </ac:spMkLst>
        </pc:spChg>
        <pc:spChg chg="add del mod">
          <ac:chgData name="Thắng Cung Văn" userId="482559b108a914a4" providerId="LiveId" clId="{32B25EC8-7453-47DB-A513-E9C6BC2E9680}" dt="2023-05-03T03:14:45.922" v="197" actId="478"/>
          <ac:spMkLst>
            <pc:docMk/>
            <pc:sldMk cId="2700338148" sldId="258"/>
            <ac:spMk id="8" creationId="{1C1D614D-A3EC-326C-5353-812BF50AA217}"/>
          </ac:spMkLst>
        </pc:spChg>
        <pc:spChg chg="add del mod">
          <ac:chgData name="Thắng Cung Văn" userId="482559b108a914a4" providerId="LiveId" clId="{32B25EC8-7453-47DB-A513-E9C6BC2E9680}" dt="2023-05-03T06:14:30.886" v="735" actId="21"/>
          <ac:spMkLst>
            <pc:docMk/>
            <pc:sldMk cId="2700338148" sldId="258"/>
            <ac:spMk id="8" creationId="{D7E94AE0-125E-1020-440D-EBF69B6A851C}"/>
          </ac:spMkLst>
        </pc:spChg>
        <pc:spChg chg="add del">
          <ac:chgData name="Thắng Cung Văn" userId="482559b108a914a4" providerId="LiveId" clId="{32B25EC8-7453-47DB-A513-E9C6BC2E9680}" dt="2023-05-03T03:14:45.922" v="197" actId="478"/>
          <ac:spMkLst>
            <pc:docMk/>
            <pc:sldMk cId="2700338148" sldId="258"/>
            <ac:spMk id="9" creationId="{B70C0A8D-1BB5-2F01-0493-955D17587539}"/>
          </ac:spMkLst>
        </pc:spChg>
        <pc:spChg chg="add del mod">
          <ac:chgData name="Thắng Cung Văn" userId="482559b108a914a4" providerId="LiveId" clId="{32B25EC8-7453-47DB-A513-E9C6BC2E9680}" dt="2023-05-03T06:14:30.886" v="735" actId="21"/>
          <ac:spMkLst>
            <pc:docMk/>
            <pc:sldMk cId="2700338148" sldId="258"/>
            <ac:spMk id="10" creationId="{8513B269-C36D-DA15-01B7-22D38C5C74FD}"/>
          </ac:spMkLst>
        </pc:spChg>
        <pc:spChg chg="add del mod">
          <ac:chgData name="Thắng Cung Văn" userId="482559b108a914a4" providerId="LiveId" clId="{32B25EC8-7453-47DB-A513-E9C6BC2E9680}" dt="2023-05-03T06:14:30.886" v="735" actId="21"/>
          <ac:spMkLst>
            <pc:docMk/>
            <pc:sldMk cId="2700338148" sldId="258"/>
            <ac:spMk id="11" creationId="{723239C0-DB78-2610-4CB2-FEEF620857A6}"/>
          </ac:spMkLst>
        </pc:spChg>
        <pc:spChg chg="add del">
          <ac:chgData name="Thắng Cung Văn" userId="482559b108a914a4" providerId="LiveId" clId="{32B25EC8-7453-47DB-A513-E9C6BC2E9680}" dt="2023-05-03T03:17:19.055" v="401" actId="478"/>
          <ac:spMkLst>
            <pc:docMk/>
            <pc:sldMk cId="2700338148" sldId="258"/>
            <ac:spMk id="13" creationId="{991095D0-87E9-A1D2-A0BA-2D45FF447137}"/>
          </ac:spMkLst>
        </pc:spChg>
        <pc:picChg chg="add mod">
          <ac:chgData name="Thắng Cung Văn" userId="482559b108a914a4" providerId="LiveId" clId="{32B25EC8-7453-47DB-A513-E9C6BC2E9680}" dt="2023-05-03T14:50:29.771" v="3035" actId="1076"/>
          <ac:picMkLst>
            <pc:docMk/>
            <pc:sldMk cId="2700338148" sldId="258"/>
            <ac:picMk id="9" creationId="{2B892A97-4860-66EB-8932-C735FAA9557B}"/>
          </ac:picMkLst>
        </pc:picChg>
        <pc:picChg chg="add mod">
          <ac:chgData name="Thắng Cung Văn" userId="482559b108a914a4" providerId="LiveId" clId="{32B25EC8-7453-47DB-A513-E9C6BC2E9680}" dt="2023-05-03T14:50:25.473" v="3033" actId="1076"/>
          <ac:picMkLst>
            <pc:docMk/>
            <pc:sldMk cId="2700338148" sldId="258"/>
            <ac:picMk id="12" creationId="{A55B4CD7-4ED5-01A4-51CB-610C6210A43C}"/>
          </ac:picMkLst>
        </pc:picChg>
        <pc:cxnChg chg="add mod">
          <ac:chgData name="Thắng Cung Văn" userId="482559b108a914a4" providerId="LiveId" clId="{32B25EC8-7453-47DB-A513-E9C6BC2E9680}" dt="2023-05-03T14:50:31.947" v="3036" actId="1076"/>
          <ac:cxnSpMkLst>
            <pc:docMk/>
            <pc:sldMk cId="2700338148" sldId="258"/>
            <ac:cxnSpMk id="13" creationId="{64345895-4DF7-6976-7B5F-A7CE459C3334}"/>
          </ac:cxnSpMkLst>
        </pc:cxnChg>
      </pc:sldChg>
      <pc:sldChg chg="addSp delSp modSp add mod modTransition modAnim">
        <pc:chgData name="Thắng Cung Văn" userId="482559b108a914a4" providerId="LiveId" clId="{32B25EC8-7453-47DB-A513-E9C6BC2E9680}" dt="2023-05-03T15:21:21.426" v="3295" actId="14100"/>
        <pc:sldMkLst>
          <pc:docMk/>
          <pc:sldMk cId="1496195371" sldId="259"/>
        </pc:sldMkLst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1496195371" sldId="259"/>
            <ac:spMk id="10" creationId="{2F3CACC2-3AEE-B13D-2288-1D2CC5842F12}"/>
          </ac:spMkLst>
        </pc:spChg>
        <pc:spChg chg="add del">
          <ac:chgData name="Thắng Cung Văn" userId="482559b108a914a4" providerId="LiveId" clId="{32B25EC8-7453-47DB-A513-E9C6BC2E9680}" dt="2023-05-03T05:52:10.995" v="477"/>
          <ac:spMkLst>
            <pc:docMk/>
            <pc:sldMk cId="1496195371" sldId="259"/>
            <ac:spMk id="11" creationId="{C539B858-82F0-431E-31DF-9A56089D8D50}"/>
          </ac:spMkLst>
        </pc:spChg>
        <pc:spChg chg="add del">
          <ac:chgData name="Thắng Cung Văn" userId="482559b108a914a4" providerId="LiveId" clId="{32B25EC8-7453-47DB-A513-E9C6BC2E9680}" dt="2023-05-03T05:52:28.929" v="490"/>
          <ac:spMkLst>
            <pc:docMk/>
            <pc:sldMk cId="1496195371" sldId="259"/>
            <ac:spMk id="12" creationId="{89C6F5E6-6513-5D32-B4D5-6024E45B7E22}"/>
          </ac:spMkLst>
        </pc:spChg>
        <pc:spChg chg="add mod">
          <ac:chgData name="Thắng Cung Văn" userId="482559b108a914a4" providerId="LiveId" clId="{32B25EC8-7453-47DB-A513-E9C6BC2E9680}" dt="2023-05-03T15:21:21.426" v="3295" actId="14100"/>
          <ac:spMkLst>
            <pc:docMk/>
            <pc:sldMk cId="1496195371" sldId="259"/>
            <ac:spMk id="13" creationId="{5907049B-1618-330F-1353-760CE9C793B5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1496195371" sldId="259"/>
            <ac:spMk id="14" creationId="{7F8A1805-8077-1582-46DD-84940DC0699C}"/>
          </ac:spMkLst>
        </pc:spChg>
        <pc:picChg chg="mod">
          <ac:chgData name="Thắng Cung Văn" userId="482559b108a914a4" providerId="LiveId" clId="{32B25EC8-7453-47DB-A513-E9C6BC2E9680}" dt="2023-05-03T07:35:38.358" v="2473"/>
          <ac:picMkLst>
            <pc:docMk/>
            <pc:sldMk cId="1496195371" sldId="259"/>
            <ac:picMk id="3" creationId="{7BD29291-A9C0-39C9-2761-BCC2CDA2A75D}"/>
          </ac:picMkLst>
        </pc:picChg>
        <pc:picChg chg="mod">
          <ac:chgData name="Thắng Cung Văn" userId="482559b108a914a4" providerId="LiveId" clId="{32B25EC8-7453-47DB-A513-E9C6BC2E9680}" dt="2023-05-03T07:35:38.358" v="2473"/>
          <ac:picMkLst>
            <pc:docMk/>
            <pc:sldMk cId="1496195371" sldId="259"/>
            <ac:picMk id="4" creationId="{8598D128-F490-B9B7-B5EF-DD4A21F9E8F1}"/>
          </ac:picMkLst>
        </pc:pic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1496195371" sldId="259"/>
            <ac:picMk id="8" creationId="{AC5CB83F-A3DC-EE1B-53F3-317344700AD5}"/>
          </ac:picMkLst>
        </pc:picChg>
        <pc:cxnChg chg="add del mod">
          <ac:chgData name="Thắng Cung Văn" userId="482559b108a914a4" providerId="LiveId" clId="{32B25EC8-7453-47DB-A513-E9C6BC2E9680}" dt="2023-05-03T05:49:34.377" v="448" actId="478"/>
          <ac:cxnSpMkLst>
            <pc:docMk/>
            <pc:sldMk cId="1496195371" sldId="259"/>
            <ac:cxnSpMk id="2" creationId="{62A9090B-BB7E-6348-F3B1-AAF510CB3E89}"/>
          </ac:cxnSpMkLst>
        </pc:cxnChg>
        <pc:cxnChg chg="mod">
          <ac:chgData name="Thắng Cung Văn" userId="482559b108a914a4" providerId="LiveId" clId="{32B25EC8-7453-47DB-A513-E9C6BC2E9680}" dt="2023-05-03T07:35:38.358" v="2473"/>
          <ac:cxnSpMkLst>
            <pc:docMk/>
            <pc:sldMk cId="1496195371" sldId="259"/>
            <ac:cxnSpMk id="6" creationId="{A574CC93-E923-EDE6-331C-B860B3614C5C}"/>
          </ac:cxnSpMkLst>
        </pc:cxnChg>
        <pc:cxnChg chg="add mod">
          <ac:chgData name="Thắng Cung Văn" userId="482559b108a914a4" providerId="LiveId" clId="{32B25EC8-7453-47DB-A513-E9C6BC2E9680}" dt="2023-05-03T07:35:38.358" v="2473"/>
          <ac:cxnSpMkLst>
            <pc:docMk/>
            <pc:sldMk cId="1496195371" sldId="259"/>
            <ac:cxnSpMk id="9" creationId="{C44C2818-66D9-5FA6-7B00-FDB98AAABE33}"/>
          </ac:cxnSpMkLst>
        </pc:cxnChg>
      </pc:sldChg>
      <pc:sldChg chg="addSp delSp modSp add mod modAnim">
        <pc:chgData name="Thắng Cung Văn" userId="482559b108a914a4" providerId="LiveId" clId="{32B25EC8-7453-47DB-A513-E9C6BC2E9680}" dt="2023-05-03T07:35:38.358" v="2473"/>
        <pc:sldMkLst>
          <pc:docMk/>
          <pc:sldMk cId="693587132" sldId="260"/>
        </pc:sldMkLst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693587132" sldId="260"/>
            <ac:spMk id="10" creationId="{2F3CACC2-3AEE-B13D-2288-1D2CC5842F12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693587132" sldId="260"/>
            <ac:spMk id="13" creationId="{5907049B-1618-330F-1353-760CE9C793B5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693587132" sldId="260"/>
            <ac:spMk id="14" creationId="{7F8A1805-8077-1582-46DD-84940DC0699C}"/>
          </ac:spMkLst>
        </pc:spChg>
        <pc:picChg chg="del">
          <ac:chgData name="Thắng Cung Văn" userId="482559b108a914a4" providerId="LiveId" clId="{32B25EC8-7453-47DB-A513-E9C6BC2E9680}" dt="2023-05-03T05:55:03.998" v="526" actId="478"/>
          <ac:picMkLst>
            <pc:docMk/>
            <pc:sldMk cId="693587132" sldId="260"/>
            <ac:picMk id="3" creationId="{7BD29291-A9C0-39C9-2761-BCC2CDA2A75D}"/>
          </ac:picMkLst>
        </pc:picChg>
        <pc:picChg chg="del">
          <ac:chgData name="Thắng Cung Văn" userId="482559b108a914a4" providerId="LiveId" clId="{32B25EC8-7453-47DB-A513-E9C6BC2E9680}" dt="2023-05-03T05:56:07.938" v="537" actId="478"/>
          <ac:picMkLst>
            <pc:docMk/>
            <pc:sldMk cId="693587132" sldId="260"/>
            <ac:picMk id="4" creationId="{8598D128-F490-B9B7-B5EF-DD4A21F9E8F1}"/>
          </ac:picMkLst>
        </pc:pic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693587132" sldId="260"/>
            <ac:picMk id="5" creationId="{8B527CFC-C73F-6D19-F87F-A6E8A6F4AAA7}"/>
          </ac:picMkLst>
        </pc:picChg>
        <pc:picChg chg="del">
          <ac:chgData name="Thắng Cung Văn" userId="482559b108a914a4" providerId="LiveId" clId="{32B25EC8-7453-47DB-A513-E9C6BC2E9680}" dt="2023-05-03T05:57:58.351" v="564" actId="478"/>
          <ac:picMkLst>
            <pc:docMk/>
            <pc:sldMk cId="693587132" sldId="260"/>
            <ac:picMk id="8" creationId="{AC5CB83F-A3DC-EE1B-53F3-317344700AD5}"/>
          </ac:picMkLst>
        </pc:picChg>
        <pc:picChg chg="add del mod">
          <ac:chgData name="Thắng Cung Văn" userId="482559b108a914a4" providerId="LiveId" clId="{32B25EC8-7453-47DB-A513-E9C6BC2E9680}" dt="2023-05-03T07:35:38.358" v="2473"/>
          <ac:picMkLst>
            <pc:docMk/>
            <pc:sldMk cId="693587132" sldId="260"/>
            <ac:picMk id="11" creationId="{9A2B38F9-1EB3-0D6F-08A2-EF1E14448662}"/>
          </ac:picMkLst>
        </pc:pic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693587132" sldId="260"/>
            <ac:picMk id="15" creationId="{1D72193D-99CF-C5FF-00AD-27A4FAEB375F}"/>
          </ac:picMkLst>
        </pc:picChg>
        <pc:cxnChg chg="mod">
          <ac:chgData name="Thắng Cung Văn" userId="482559b108a914a4" providerId="LiveId" clId="{32B25EC8-7453-47DB-A513-E9C6BC2E9680}" dt="2023-05-03T07:35:38.358" v="2473"/>
          <ac:cxnSpMkLst>
            <pc:docMk/>
            <pc:sldMk cId="693587132" sldId="260"/>
            <ac:cxnSpMk id="6" creationId="{A574CC93-E923-EDE6-331C-B860B3614C5C}"/>
          </ac:cxnSpMkLst>
        </pc:cxnChg>
        <pc:cxnChg chg="mod">
          <ac:chgData name="Thắng Cung Văn" userId="482559b108a914a4" providerId="LiveId" clId="{32B25EC8-7453-47DB-A513-E9C6BC2E9680}" dt="2023-05-03T07:35:38.358" v="2473"/>
          <ac:cxnSpMkLst>
            <pc:docMk/>
            <pc:sldMk cId="693587132" sldId="260"/>
            <ac:cxnSpMk id="9" creationId="{C44C2818-66D9-5FA6-7B00-FDB98AAABE33}"/>
          </ac:cxnSpMkLst>
        </pc:cxnChg>
      </pc:sldChg>
      <pc:sldChg chg="addSp delSp modSp add mod modAnim">
        <pc:chgData name="Thắng Cung Văn" userId="482559b108a914a4" providerId="LiveId" clId="{32B25EC8-7453-47DB-A513-E9C6BC2E9680}" dt="2023-05-03T07:35:38.358" v="2473"/>
        <pc:sldMkLst>
          <pc:docMk/>
          <pc:sldMk cId="3657943227" sldId="261"/>
        </pc:sldMkLst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3657943227" sldId="261"/>
            <ac:spMk id="10" creationId="{2F3CACC2-3AEE-B13D-2288-1D2CC5842F12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3657943227" sldId="261"/>
            <ac:spMk id="13" creationId="{5907049B-1618-330F-1353-760CE9C793B5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3657943227" sldId="261"/>
            <ac:spMk id="14" creationId="{7F8A1805-8077-1582-46DD-84940DC0699C}"/>
          </ac:spMkLst>
        </pc:sp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3657943227" sldId="261"/>
            <ac:picMk id="3" creationId="{E5ADCD35-94C0-5A60-ABBA-1A6C54CC798E}"/>
          </ac:picMkLst>
        </pc:picChg>
        <pc:picChg chg="add del">
          <ac:chgData name="Thắng Cung Văn" userId="482559b108a914a4" providerId="LiveId" clId="{32B25EC8-7453-47DB-A513-E9C6BC2E9680}" dt="2023-05-03T06:01:10.574" v="608" actId="478"/>
          <ac:picMkLst>
            <pc:docMk/>
            <pc:sldMk cId="3657943227" sldId="261"/>
            <ac:picMk id="5" creationId="{8B527CFC-C73F-6D19-F87F-A6E8A6F4AAA7}"/>
          </ac:picMkLst>
        </pc:pic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3657943227" sldId="261"/>
            <ac:picMk id="7" creationId="{CD307175-6D1B-E96B-3639-DC2CB932DC64}"/>
          </ac:picMkLst>
        </pc:picChg>
        <pc:picChg chg="del">
          <ac:chgData name="Thắng Cung Văn" userId="482559b108a914a4" providerId="LiveId" clId="{32B25EC8-7453-47DB-A513-E9C6BC2E9680}" dt="2023-05-03T06:02:40.991" v="617" actId="478"/>
          <ac:picMkLst>
            <pc:docMk/>
            <pc:sldMk cId="3657943227" sldId="261"/>
            <ac:picMk id="11" creationId="{9A2B38F9-1EB3-0D6F-08A2-EF1E14448662}"/>
          </ac:picMkLst>
        </pc:pic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3657943227" sldId="261"/>
            <ac:picMk id="12" creationId="{D07D2265-C5B2-06B7-73C9-16DA1FC24198}"/>
          </ac:picMkLst>
        </pc:picChg>
        <pc:picChg chg="del mod">
          <ac:chgData name="Thắng Cung Văn" userId="482559b108a914a4" providerId="LiveId" clId="{32B25EC8-7453-47DB-A513-E9C6BC2E9680}" dt="2023-05-03T06:04:48.926" v="656" actId="478"/>
          <ac:picMkLst>
            <pc:docMk/>
            <pc:sldMk cId="3657943227" sldId="261"/>
            <ac:picMk id="15" creationId="{1D72193D-99CF-C5FF-00AD-27A4FAEB375F}"/>
          </ac:picMkLst>
        </pc:picChg>
        <pc:cxnChg chg="mod">
          <ac:chgData name="Thắng Cung Văn" userId="482559b108a914a4" providerId="LiveId" clId="{32B25EC8-7453-47DB-A513-E9C6BC2E9680}" dt="2023-05-03T07:35:38.358" v="2473"/>
          <ac:cxnSpMkLst>
            <pc:docMk/>
            <pc:sldMk cId="3657943227" sldId="261"/>
            <ac:cxnSpMk id="6" creationId="{A574CC93-E923-EDE6-331C-B860B3614C5C}"/>
          </ac:cxnSpMkLst>
        </pc:cxnChg>
        <pc:cxnChg chg="mod">
          <ac:chgData name="Thắng Cung Văn" userId="482559b108a914a4" providerId="LiveId" clId="{32B25EC8-7453-47DB-A513-E9C6BC2E9680}" dt="2023-05-03T07:35:38.358" v="2473"/>
          <ac:cxnSpMkLst>
            <pc:docMk/>
            <pc:sldMk cId="3657943227" sldId="261"/>
            <ac:cxnSpMk id="9" creationId="{C44C2818-66D9-5FA6-7B00-FDB98AAABE33}"/>
          </ac:cxnSpMkLst>
        </pc:cxnChg>
      </pc:sldChg>
      <pc:sldChg chg="addSp delSp modSp new mod modAnim">
        <pc:chgData name="Thắng Cung Văn" userId="482559b108a914a4" providerId="LiveId" clId="{32B25EC8-7453-47DB-A513-E9C6BC2E9680}" dt="2023-05-03T15:53:43.851" v="3666" actId="1076"/>
        <pc:sldMkLst>
          <pc:docMk/>
          <pc:sldMk cId="4095071003" sldId="262"/>
        </pc:sldMkLst>
        <pc:spChg chg="add del mod">
          <ac:chgData name="Thắng Cung Văn" userId="482559b108a914a4" providerId="LiveId" clId="{32B25EC8-7453-47DB-A513-E9C6BC2E9680}" dt="2023-05-03T06:13:11.120" v="725" actId="21"/>
          <ac:spMkLst>
            <pc:docMk/>
            <pc:sldMk cId="4095071003" sldId="262"/>
            <ac:spMk id="2" creationId="{D916729B-9F28-5566-7786-5E47AECEBC9D}"/>
          </ac:spMkLst>
        </pc:spChg>
        <pc:spChg chg="add del mod">
          <ac:chgData name="Thắng Cung Văn" userId="482559b108a914a4" providerId="LiveId" clId="{32B25EC8-7453-47DB-A513-E9C6BC2E9680}" dt="2023-05-03T15:51:07.134" v="3484" actId="478"/>
          <ac:spMkLst>
            <pc:docMk/>
            <pc:sldMk cId="4095071003" sldId="262"/>
            <ac:spMk id="2" creationId="{D96FCD94-9EC9-7B9F-5B16-0BA26A1AAAE7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4095071003" sldId="262"/>
            <ac:spMk id="3" creationId="{B7648B73-547D-D3BE-22DD-499F2AE4C933}"/>
          </ac:spMkLst>
        </pc:spChg>
        <pc:spChg chg="add del mod">
          <ac:chgData name="Thắng Cung Văn" userId="482559b108a914a4" providerId="LiveId" clId="{32B25EC8-7453-47DB-A513-E9C6BC2E9680}" dt="2023-05-03T06:20:56.196" v="838" actId="478"/>
          <ac:spMkLst>
            <pc:docMk/>
            <pc:sldMk cId="4095071003" sldId="262"/>
            <ac:spMk id="4" creationId="{101A3B8E-0B61-0343-F5D5-92EAD1167BF5}"/>
          </ac:spMkLst>
        </pc:spChg>
        <pc:spChg chg="add del mod">
          <ac:chgData name="Thắng Cung Văn" userId="482559b108a914a4" providerId="LiveId" clId="{32B25EC8-7453-47DB-A513-E9C6BC2E9680}" dt="2023-05-03T15:51:30.583" v="3492" actId="478"/>
          <ac:spMkLst>
            <pc:docMk/>
            <pc:sldMk cId="4095071003" sldId="262"/>
            <ac:spMk id="4" creationId="{E1F7FFD5-A5F6-8B82-4263-422620A73A8A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4095071003" sldId="262"/>
            <ac:spMk id="5" creationId="{FFA74095-AA11-AFD0-129C-61F5B5BAEFBE}"/>
          </ac:spMkLst>
        </pc:spChg>
        <pc:spChg chg="add mod">
          <ac:chgData name="Thắng Cung Văn" userId="482559b108a914a4" providerId="LiveId" clId="{32B25EC8-7453-47DB-A513-E9C6BC2E9680}" dt="2023-05-03T15:53:35.916" v="3665" actId="207"/>
          <ac:spMkLst>
            <pc:docMk/>
            <pc:sldMk cId="4095071003" sldId="262"/>
            <ac:spMk id="6" creationId="{F29F5ED1-CAF9-A509-FD9D-F387059FC95B}"/>
          </ac:spMkLst>
        </pc:spChg>
        <pc:spChg chg="add mod">
          <ac:chgData name="Thắng Cung Văn" userId="482559b108a914a4" providerId="LiveId" clId="{32B25EC8-7453-47DB-A513-E9C6BC2E9680}" dt="2023-05-03T15:53:43.851" v="3666" actId="1076"/>
          <ac:spMkLst>
            <pc:docMk/>
            <pc:sldMk cId="4095071003" sldId="262"/>
            <ac:spMk id="7" creationId="{0F945AAF-7DD7-A8C0-5E4D-FE95392BB403}"/>
          </ac:spMkLst>
        </pc:spChg>
        <pc:spChg chg="add del mod">
          <ac:chgData name="Thắng Cung Văn" userId="482559b108a914a4" providerId="LiveId" clId="{32B25EC8-7453-47DB-A513-E9C6BC2E9680}" dt="2023-05-03T15:52:10.512" v="3499" actId="478"/>
          <ac:spMkLst>
            <pc:docMk/>
            <pc:sldMk cId="4095071003" sldId="262"/>
            <ac:spMk id="8" creationId="{6891D881-EC9B-AF57-0EFE-F8E1E4BB85E8}"/>
          </ac:spMkLst>
        </pc:spChg>
        <pc:spChg chg="add del">
          <ac:chgData name="Thắng Cung Văn" userId="482559b108a914a4" providerId="LiveId" clId="{32B25EC8-7453-47DB-A513-E9C6BC2E9680}" dt="2023-05-03T06:22:50.681" v="855" actId="478"/>
          <ac:spMkLst>
            <pc:docMk/>
            <pc:sldMk cId="4095071003" sldId="262"/>
            <ac:spMk id="9" creationId="{EEA7F584-2B01-E6E3-255B-CF31BB3A73F2}"/>
          </ac:spMkLst>
        </pc:spChg>
        <pc:spChg chg="add del">
          <ac:chgData name="Thắng Cung Văn" userId="482559b108a914a4" providerId="LiveId" clId="{32B25EC8-7453-47DB-A513-E9C6BC2E9680}" dt="2023-05-03T07:07:50.410" v="1963" actId="478"/>
          <ac:spMkLst>
            <pc:docMk/>
            <pc:sldMk cId="4095071003" sldId="262"/>
            <ac:spMk id="10" creationId="{7A95E553-5740-B3FE-2184-69AA60004AD2}"/>
          </ac:spMkLst>
        </pc:spChg>
        <pc:spChg chg="add del mod">
          <ac:chgData name="Thắng Cung Văn" userId="482559b108a914a4" providerId="LiveId" clId="{32B25EC8-7453-47DB-A513-E9C6BC2E9680}" dt="2023-05-03T07:15:00.709" v="2081" actId="478"/>
          <ac:spMkLst>
            <pc:docMk/>
            <pc:sldMk cId="4095071003" sldId="262"/>
            <ac:spMk id="11" creationId="{664DCEFB-528A-CE28-F7E7-43786AC26A44}"/>
          </ac:spMkLst>
        </pc:spChg>
        <pc:spChg chg="add del mod">
          <ac:chgData name="Thắng Cung Văn" userId="482559b108a914a4" providerId="LiveId" clId="{32B25EC8-7453-47DB-A513-E9C6BC2E9680}" dt="2023-05-03T07:16:06.976" v="2108" actId="478"/>
          <ac:spMkLst>
            <pc:docMk/>
            <pc:sldMk cId="4095071003" sldId="262"/>
            <ac:spMk id="12" creationId="{0A8A17B4-715E-E947-EB00-0F9F7799B6CF}"/>
          </ac:spMkLst>
        </pc:spChg>
      </pc:sldChg>
      <pc:sldChg chg="addSp delSp modSp add mod modAnim">
        <pc:chgData name="Thắng Cung Văn" userId="482559b108a914a4" providerId="LiveId" clId="{32B25EC8-7453-47DB-A513-E9C6BC2E9680}" dt="2023-05-03T15:59:39.224" v="3848"/>
        <pc:sldMkLst>
          <pc:docMk/>
          <pc:sldMk cId="2996577746" sldId="263"/>
        </pc:sldMkLst>
        <pc:spChg chg="add mod">
          <ac:chgData name="Thắng Cung Văn" userId="482559b108a914a4" providerId="LiveId" clId="{32B25EC8-7453-47DB-A513-E9C6BC2E9680}" dt="2023-05-03T14:29:01.384" v="2792" actId="1076"/>
          <ac:spMkLst>
            <pc:docMk/>
            <pc:sldMk cId="2996577746" sldId="263"/>
            <ac:spMk id="2" creationId="{1F45A804-EA75-7972-AA50-D46A7C5EB8EE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996577746" sldId="263"/>
            <ac:spMk id="3" creationId="{B7648B73-547D-D3BE-22DD-499F2AE4C933}"/>
          </ac:spMkLst>
        </pc:spChg>
        <pc:spChg chg="add mod">
          <ac:chgData name="Thắng Cung Văn" userId="482559b108a914a4" providerId="LiveId" clId="{32B25EC8-7453-47DB-A513-E9C6BC2E9680}" dt="2023-05-03T15:59:39.224" v="3848"/>
          <ac:spMkLst>
            <pc:docMk/>
            <pc:sldMk cId="2996577746" sldId="263"/>
            <ac:spMk id="4" creationId="{EE330F19-60AE-252D-610D-C68790BB9F4F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996577746" sldId="263"/>
            <ac:spMk id="5" creationId="{FFA74095-AA11-AFD0-129C-61F5B5BAEFBE}"/>
          </ac:spMkLst>
        </pc:spChg>
        <pc:spChg chg="add del mod">
          <ac:chgData name="Thắng Cung Văn" userId="482559b108a914a4" providerId="LiveId" clId="{32B25EC8-7453-47DB-A513-E9C6BC2E9680}" dt="2023-05-03T14:16:17.177" v="2558" actId="478"/>
          <ac:spMkLst>
            <pc:docMk/>
            <pc:sldMk cId="2996577746" sldId="263"/>
            <ac:spMk id="6" creationId="{23F1573D-2BEC-1654-F015-74F082D15017}"/>
          </ac:spMkLst>
        </pc:spChg>
        <pc:spChg chg="del mod">
          <ac:chgData name="Thắng Cung Văn" userId="482559b108a914a4" providerId="LiveId" clId="{32B25EC8-7453-47DB-A513-E9C6BC2E9680}" dt="2023-05-03T06:34:41.289" v="1270" actId="478"/>
          <ac:spMkLst>
            <pc:docMk/>
            <pc:sldMk cId="2996577746" sldId="263"/>
            <ac:spMk id="6" creationId="{F29F5ED1-CAF9-A509-FD9D-F387059FC95B}"/>
          </ac:spMkLst>
        </pc:spChg>
        <pc:spChg chg="del mod">
          <ac:chgData name="Thắng Cung Văn" userId="482559b108a914a4" providerId="LiveId" clId="{32B25EC8-7453-47DB-A513-E9C6BC2E9680}" dt="2023-05-03T06:33:44.085" v="1250" actId="478"/>
          <ac:spMkLst>
            <pc:docMk/>
            <pc:sldMk cId="2996577746" sldId="263"/>
            <ac:spMk id="7" creationId="{0F945AAF-7DD7-A8C0-5E4D-FE95392BB403}"/>
          </ac:spMkLst>
        </pc:spChg>
        <pc:spChg chg="add mod">
          <ac:chgData name="Thắng Cung Văn" userId="482559b108a914a4" providerId="LiveId" clId="{32B25EC8-7453-47DB-A513-E9C6BC2E9680}" dt="2023-05-03T14:29:04.784" v="2794" actId="1076"/>
          <ac:spMkLst>
            <pc:docMk/>
            <pc:sldMk cId="2996577746" sldId="263"/>
            <ac:spMk id="8" creationId="{9438775C-5525-8C94-B5D8-DA2B5CB0B9AB}"/>
          </ac:spMkLst>
        </pc:spChg>
        <pc:spChg chg="add del">
          <ac:chgData name="Thắng Cung Văn" userId="482559b108a914a4" providerId="LiveId" clId="{32B25EC8-7453-47DB-A513-E9C6BC2E9680}" dt="2023-05-03T15:54:34.163" v="3669"/>
          <ac:spMkLst>
            <pc:docMk/>
            <pc:sldMk cId="2996577746" sldId="263"/>
            <ac:spMk id="12" creationId="{292AA7F7-988D-CF57-0433-B2294072A9FB}"/>
          </ac:spMkLst>
        </pc:spChg>
        <pc:picChg chg="add del mod">
          <ac:chgData name="Thắng Cung Văn" userId="482559b108a914a4" providerId="LiveId" clId="{32B25EC8-7453-47DB-A513-E9C6BC2E9680}" dt="2023-05-03T14:16:59.312" v="2567" actId="478"/>
          <ac:picMkLst>
            <pc:docMk/>
            <pc:sldMk cId="2996577746" sldId="263"/>
            <ac:picMk id="9" creationId="{32A0A8B3-77A8-7529-75C7-7E04E7DEB65E}"/>
          </ac:picMkLst>
        </pc:picChg>
        <pc:picChg chg="add del mod">
          <ac:chgData name="Thắng Cung Văn" userId="482559b108a914a4" providerId="LiveId" clId="{32B25EC8-7453-47DB-A513-E9C6BC2E9680}" dt="2023-05-03T06:39:42.692" v="1373" actId="478"/>
          <ac:picMkLst>
            <pc:docMk/>
            <pc:sldMk cId="2996577746" sldId="263"/>
            <ac:picMk id="10" creationId="{947DF836-4F51-72E4-5066-6F826D9C364A}"/>
          </ac:picMkLst>
        </pc:picChg>
        <pc:picChg chg="add mod modCrop">
          <ac:chgData name="Thắng Cung Văn" userId="482559b108a914a4" providerId="LiveId" clId="{32B25EC8-7453-47DB-A513-E9C6BC2E9680}" dt="2023-05-03T14:29:20.685" v="2807" actId="732"/>
          <ac:picMkLst>
            <pc:docMk/>
            <pc:sldMk cId="2996577746" sldId="263"/>
            <ac:picMk id="11" creationId="{546DA886-E648-EF52-8A61-6BB36825A4B7}"/>
          </ac:picMkLst>
        </pc:picChg>
        <pc:picChg chg="add del mod">
          <ac:chgData name="Thắng Cung Văn" userId="482559b108a914a4" providerId="LiveId" clId="{32B25EC8-7453-47DB-A513-E9C6BC2E9680}" dt="2023-05-03T06:54:58.470" v="1403" actId="478"/>
          <ac:picMkLst>
            <pc:docMk/>
            <pc:sldMk cId="2996577746" sldId="263"/>
            <ac:picMk id="12" creationId="{838CB570-2973-AE5D-F164-BD1F4415E467}"/>
          </ac:picMkLst>
        </pc:picChg>
        <pc:picChg chg="add del mod">
          <ac:chgData name="Thắng Cung Văn" userId="482559b108a914a4" providerId="LiveId" clId="{32B25EC8-7453-47DB-A513-E9C6BC2E9680}" dt="2023-05-03T06:55:46.956" v="1411" actId="478"/>
          <ac:picMkLst>
            <pc:docMk/>
            <pc:sldMk cId="2996577746" sldId="263"/>
            <ac:picMk id="14" creationId="{0147B411-8F8F-E46A-32B0-4A4ED5C8FF4F}"/>
          </ac:picMkLst>
        </pc:picChg>
        <pc:picChg chg="add del mod modCrop">
          <ac:chgData name="Thắng Cung Văn" userId="482559b108a914a4" providerId="LiveId" clId="{32B25EC8-7453-47DB-A513-E9C6BC2E9680}" dt="2023-05-03T14:16:40.392" v="2562" actId="478"/>
          <ac:picMkLst>
            <pc:docMk/>
            <pc:sldMk cId="2996577746" sldId="263"/>
            <ac:picMk id="16" creationId="{FD7DB080-47DE-9577-CA05-D6E072151F7E}"/>
          </ac:picMkLst>
        </pc:picChg>
      </pc:sldChg>
      <pc:sldChg chg="addSp modSp new del mod">
        <pc:chgData name="Thắng Cung Văn" userId="482559b108a914a4" providerId="LiveId" clId="{32B25EC8-7453-47DB-A513-E9C6BC2E9680}" dt="2023-05-03T07:06:29.925" v="1887" actId="47"/>
        <pc:sldMkLst>
          <pc:docMk/>
          <pc:sldMk cId="1592850305" sldId="264"/>
        </pc:sldMkLst>
        <pc:spChg chg="add mod">
          <ac:chgData name="Thắng Cung Văn" userId="482559b108a914a4" providerId="LiveId" clId="{32B25EC8-7453-47DB-A513-E9C6BC2E9680}" dt="2023-05-03T06:48:29.467" v="1398" actId="14100"/>
          <ac:spMkLst>
            <pc:docMk/>
            <pc:sldMk cId="1592850305" sldId="264"/>
            <ac:spMk id="2" creationId="{BF3BFFC4-E761-7390-962F-7E76B9A4F87E}"/>
          </ac:spMkLst>
        </pc:spChg>
      </pc:sldChg>
      <pc:sldChg chg="addSp delSp modSp new mod modAnim">
        <pc:chgData name="Thắng Cung Văn" userId="482559b108a914a4" providerId="LiveId" clId="{32B25EC8-7453-47DB-A513-E9C6BC2E9680}" dt="2023-05-03T16:07:05.163" v="4216" actId="207"/>
        <pc:sldMkLst>
          <pc:docMk/>
          <pc:sldMk cId="2749161495" sldId="265"/>
        </pc:sldMkLst>
        <pc:spChg chg="add del mod">
          <ac:chgData name="Thắng Cung Văn" userId="482559b108a914a4" providerId="LiveId" clId="{32B25EC8-7453-47DB-A513-E9C6BC2E9680}" dt="2023-05-03T07:03:17.280" v="1864" actId="478"/>
          <ac:spMkLst>
            <pc:docMk/>
            <pc:sldMk cId="2749161495" sldId="265"/>
            <ac:spMk id="2" creationId="{97B694C0-1872-979D-F9D2-7C01489FEFD8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749161495" sldId="265"/>
            <ac:spMk id="3" creationId="{311CEE28-1649-AB44-392F-86B03D1DDADB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749161495" sldId="265"/>
            <ac:spMk id="4" creationId="{0EF4C948-F9BA-EFB6-0146-7DE1D7A60372}"/>
          </ac:spMkLst>
        </pc:spChg>
        <pc:spChg chg="add mod">
          <ac:chgData name="Thắng Cung Văn" userId="482559b108a914a4" providerId="LiveId" clId="{32B25EC8-7453-47DB-A513-E9C6BC2E9680}" dt="2023-05-03T16:07:05.163" v="4216" actId="207"/>
          <ac:spMkLst>
            <pc:docMk/>
            <pc:sldMk cId="2749161495" sldId="265"/>
            <ac:spMk id="5" creationId="{CA3C900F-5898-7C18-FDA8-0D22A2ECF57D}"/>
          </ac:spMkLst>
        </pc:spChg>
        <pc:spChg chg="add del mod">
          <ac:chgData name="Thắng Cung Văn" userId="482559b108a914a4" providerId="LiveId" clId="{32B25EC8-7453-47DB-A513-E9C6BC2E9680}" dt="2023-05-03T14:17:37.600" v="2573" actId="478"/>
          <ac:spMkLst>
            <pc:docMk/>
            <pc:sldMk cId="2749161495" sldId="265"/>
            <ac:spMk id="9" creationId="{0DD173F9-6E3F-15F6-1C2C-714CB3B443CC}"/>
          </ac:spMkLst>
        </pc:spChg>
        <pc:spChg chg="add del mod">
          <ac:chgData name="Thắng Cung Văn" userId="482559b108a914a4" providerId="LiveId" clId="{32B25EC8-7453-47DB-A513-E9C6BC2E9680}" dt="2023-05-03T16:00:40.256" v="3899" actId="478"/>
          <ac:spMkLst>
            <pc:docMk/>
            <pc:sldMk cId="2749161495" sldId="265"/>
            <ac:spMk id="10" creationId="{8C7DFB95-970E-87C8-A9A1-32060930D960}"/>
          </ac:spMkLst>
        </pc:spChg>
        <pc:picChg chg="add del mod">
          <ac:chgData name="Thắng Cung Văn" userId="482559b108a914a4" providerId="LiveId" clId="{32B25EC8-7453-47DB-A513-E9C6BC2E9680}" dt="2023-05-03T14:52:19.222" v="3066" actId="21"/>
          <ac:picMkLst>
            <pc:docMk/>
            <pc:sldMk cId="2749161495" sldId="265"/>
            <ac:picMk id="6" creationId="{34C7A5BD-4DD8-938E-6F0B-55F9714C4F15}"/>
          </ac:picMkLst>
        </pc:picChg>
        <pc:picChg chg="add del mod">
          <ac:chgData name="Thắng Cung Văn" userId="482559b108a914a4" providerId="LiveId" clId="{32B25EC8-7453-47DB-A513-E9C6BC2E9680}" dt="2023-05-03T14:52:19.222" v="3066" actId="21"/>
          <ac:picMkLst>
            <pc:docMk/>
            <pc:sldMk cId="2749161495" sldId="265"/>
            <ac:picMk id="8" creationId="{32C67A8B-7782-E54B-A6CD-32F23DA0EDEE}"/>
          </ac:picMkLst>
        </pc:picChg>
      </pc:sldChg>
      <pc:sldChg chg="addSp delSp modSp add mod ord modAnim">
        <pc:chgData name="Thắng Cung Văn" userId="482559b108a914a4" providerId="LiveId" clId="{32B25EC8-7453-47DB-A513-E9C6BC2E9680}" dt="2023-05-03T15:59:10.054" v="3841" actId="1076"/>
        <pc:sldMkLst>
          <pc:docMk/>
          <pc:sldMk cId="2188857036" sldId="266"/>
        </pc:sldMkLst>
        <pc:spChg chg="add del mod">
          <ac:chgData name="Thắng Cung Văn" userId="482559b108a914a4" providerId="LiveId" clId="{32B25EC8-7453-47DB-A513-E9C6BC2E9680}" dt="2023-05-03T15:58:22.925" v="3807" actId="478"/>
          <ac:spMkLst>
            <pc:docMk/>
            <pc:sldMk cId="2188857036" sldId="266"/>
            <ac:spMk id="2" creationId="{97B694C0-1872-979D-F9D2-7C01489FEFD8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188857036" sldId="266"/>
            <ac:spMk id="3" creationId="{311CEE28-1649-AB44-392F-86B03D1DDADB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188857036" sldId="266"/>
            <ac:spMk id="4" creationId="{0EF4C948-F9BA-EFB6-0146-7DE1D7A60372}"/>
          </ac:spMkLst>
        </pc:spChg>
        <pc:spChg chg="add mod">
          <ac:chgData name="Thắng Cung Văn" userId="482559b108a914a4" providerId="LiveId" clId="{32B25EC8-7453-47DB-A513-E9C6BC2E9680}" dt="2023-05-03T15:59:10.054" v="3841" actId="1076"/>
          <ac:spMkLst>
            <pc:docMk/>
            <pc:sldMk cId="2188857036" sldId="266"/>
            <ac:spMk id="5" creationId="{3018DFFA-8E45-7A6E-8464-2C965B1BC4A6}"/>
          </ac:spMkLst>
        </pc:spChg>
      </pc:sldChg>
      <pc:sldChg chg="addSp delSp modSp new mod delAnim modAnim">
        <pc:chgData name="Thắng Cung Văn" userId="482559b108a914a4" providerId="LiveId" clId="{32B25EC8-7453-47DB-A513-E9C6BC2E9680}" dt="2023-05-03T14:56:46.892" v="3114"/>
        <pc:sldMkLst>
          <pc:docMk/>
          <pc:sldMk cId="3583054692" sldId="267"/>
        </pc:sldMkLst>
        <pc:spChg chg="add del">
          <ac:chgData name="Thắng Cung Văn" userId="482559b108a914a4" providerId="LiveId" clId="{32B25EC8-7453-47DB-A513-E9C6BC2E9680}" dt="2023-05-03T07:05:49.398" v="1881"/>
          <ac:spMkLst>
            <pc:docMk/>
            <pc:sldMk cId="3583054692" sldId="267"/>
            <ac:spMk id="2" creationId="{F2D6D657-351C-3DA1-AA10-794E8145E11F}"/>
          </ac:spMkLst>
        </pc:spChg>
        <pc:spChg chg="add del mod">
          <ac:chgData name="Thắng Cung Văn" userId="482559b108a914a4" providerId="LiveId" clId="{32B25EC8-7453-47DB-A513-E9C6BC2E9680}" dt="2023-05-03T07:10:59.822" v="2028" actId="478"/>
          <ac:spMkLst>
            <pc:docMk/>
            <pc:sldMk cId="3583054692" sldId="267"/>
            <ac:spMk id="3" creationId="{DD5DA10F-2309-875C-70DA-75673A8F2BD6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583054692" sldId="267"/>
            <ac:spMk id="4" creationId="{4581F695-ECEA-8216-4996-06B4F80CA742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583054692" sldId="267"/>
            <ac:spMk id="5" creationId="{E3AFB96B-8613-BFAC-8559-02771705971F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583054692" sldId="267"/>
            <ac:spMk id="8" creationId="{A3588DDE-5D55-B299-8B26-90B022DA30DB}"/>
          </ac:spMkLst>
        </pc:spChg>
        <pc:spChg chg="add del mod">
          <ac:chgData name="Thắng Cung Văn" userId="482559b108a914a4" providerId="LiveId" clId="{32B25EC8-7453-47DB-A513-E9C6BC2E9680}" dt="2023-05-03T14:01:35.456" v="2488" actId="478"/>
          <ac:spMkLst>
            <pc:docMk/>
            <pc:sldMk cId="3583054692" sldId="267"/>
            <ac:spMk id="11" creationId="{739C8758-52B9-F35C-0658-7E27115DBE15}"/>
          </ac:spMkLst>
        </pc:spChg>
        <pc:picChg chg="add mod">
          <ac:chgData name="Thắng Cung Văn" userId="482559b108a914a4" providerId="LiveId" clId="{32B25EC8-7453-47DB-A513-E9C6BC2E9680}" dt="2023-05-03T14:01:55.458" v="2494" actId="1076"/>
          <ac:picMkLst>
            <pc:docMk/>
            <pc:sldMk cId="3583054692" sldId="267"/>
            <ac:picMk id="2" creationId="{76C72F34-FEE4-06D0-3549-4DEB1B39DDC3}"/>
          </ac:picMkLst>
        </pc:picChg>
        <pc:picChg chg="add mod">
          <ac:chgData name="Thắng Cung Văn" userId="482559b108a914a4" providerId="LiveId" clId="{32B25EC8-7453-47DB-A513-E9C6BC2E9680}" dt="2023-05-03T14:01:55.458" v="2494" actId="1076"/>
          <ac:picMkLst>
            <pc:docMk/>
            <pc:sldMk cId="3583054692" sldId="267"/>
            <ac:picMk id="3" creationId="{362D83E9-2E42-376E-D60A-B3B2BCA57FED}"/>
          </ac:picMkLst>
        </pc:picChg>
        <pc:picChg chg="add del mod">
          <ac:chgData name="Thắng Cung Văn" userId="482559b108a914a4" providerId="LiveId" clId="{32B25EC8-7453-47DB-A513-E9C6BC2E9680}" dt="2023-05-03T07:13:32.440" v="2058" actId="21"/>
          <ac:picMkLst>
            <pc:docMk/>
            <pc:sldMk cId="3583054692" sldId="267"/>
            <ac:picMk id="7" creationId="{94D68942-80AC-0B9A-6D4F-FCEF75F4C9A5}"/>
          </ac:picMkLst>
        </pc:picChg>
        <pc:picChg chg="add del mod">
          <ac:chgData name="Thắng Cung Văn" userId="482559b108a914a4" providerId="LiveId" clId="{32B25EC8-7453-47DB-A513-E9C6BC2E9680}" dt="2023-05-03T07:13:32.440" v="2058" actId="21"/>
          <ac:picMkLst>
            <pc:docMk/>
            <pc:sldMk cId="3583054692" sldId="267"/>
            <ac:picMk id="9" creationId="{4349F47C-99CE-2901-0F56-F1A28B360CF9}"/>
          </ac:picMkLst>
        </pc:picChg>
        <pc:cxnChg chg="add mod">
          <ac:chgData name="Thắng Cung Văn" userId="482559b108a914a4" providerId="LiveId" clId="{32B25EC8-7453-47DB-A513-E9C6BC2E9680}" dt="2023-05-03T14:01:55.458" v="2494" actId="1076"/>
          <ac:cxnSpMkLst>
            <pc:docMk/>
            <pc:sldMk cId="3583054692" sldId="267"/>
            <ac:cxnSpMk id="6" creationId="{64178C2F-2AD8-9052-738E-41B8CD59A464}"/>
          </ac:cxnSpMkLst>
        </pc:cxnChg>
        <pc:cxnChg chg="add del mod">
          <ac:chgData name="Thắng Cung Văn" userId="482559b108a914a4" providerId="LiveId" clId="{32B25EC8-7453-47DB-A513-E9C6BC2E9680}" dt="2023-05-03T07:13:32.440" v="2058" actId="21"/>
          <ac:cxnSpMkLst>
            <pc:docMk/>
            <pc:sldMk cId="3583054692" sldId="267"/>
            <ac:cxnSpMk id="10" creationId="{1C084F31-B92E-F656-2210-B40AFC0FCD5E}"/>
          </ac:cxnSpMkLst>
        </pc:cxnChg>
      </pc:sldChg>
      <pc:sldChg chg="addSp delSp modSp new del mod addAnim delAnim modAnim">
        <pc:chgData name="Thắng Cung Văn" userId="482559b108a914a4" providerId="LiveId" clId="{32B25EC8-7453-47DB-A513-E9C6BC2E9680}" dt="2023-05-03T14:01:57.928" v="2495" actId="47"/>
        <pc:sldMkLst>
          <pc:docMk/>
          <pc:sldMk cId="88070279" sldId="268"/>
        </pc:sldMkLst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88070279" sldId="268"/>
            <ac:spMk id="5" creationId="{F9D33E29-C9AA-F874-0090-B183590032A6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88070279" sldId="268"/>
            <ac:spMk id="6" creationId="{8F221A75-83F0-3F76-4BE6-8B8A5E777182}"/>
          </ac:spMkLst>
        </pc:spChg>
        <pc:picChg chg="add del mod">
          <ac:chgData name="Thắng Cung Văn" userId="482559b108a914a4" providerId="LiveId" clId="{32B25EC8-7453-47DB-A513-E9C6BC2E9680}" dt="2023-05-03T14:01:43.670" v="2491" actId="21"/>
          <ac:picMkLst>
            <pc:docMk/>
            <pc:sldMk cId="88070279" sldId="268"/>
            <ac:picMk id="2" creationId="{39D544A8-D5BD-F3BC-458C-4D91F2A5C532}"/>
          </ac:picMkLst>
        </pc:picChg>
        <pc:picChg chg="add del mod">
          <ac:chgData name="Thắng Cung Văn" userId="482559b108a914a4" providerId="LiveId" clId="{32B25EC8-7453-47DB-A513-E9C6BC2E9680}" dt="2023-05-03T14:01:43.670" v="2491" actId="21"/>
          <ac:picMkLst>
            <pc:docMk/>
            <pc:sldMk cId="88070279" sldId="268"/>
            <ac:picMk id="3" creationId="{9288E2F5-B0C9-13EF-2C31-FC804E39AECB}"/>
          </ac:picMkLst>
        </pc:picChg>
        <pc:cxnChg chg="add del mod">
          <ac:chgData name="Thắng Cung Văn" userId="482559b108a914a4" providerId="LiveId" clId="{32B25EC8-7453-47DB-A513-E9C6BC2E9680}" dt="2023-05-03T14:01:43.670" v="2491" actId="21"/>
          <ac:cxnSpMkLst>
            <pc:docMk/>
            <pc:sldMk cId="88070279" sldId="268"/>
            <ac:cxnSpMk id="4" creationId="{4EF7FB77-5AE3-E03E-D34F-B9D26268D580}"/>
          </ac:cxnSpMkLst>
        </pc:cxnChg>
      </pc:sldChg>
      <pc:sldChg chg="addSp delSp modSp new mod modAnim">
        <pc:chgData name="Thắng Cung Văn" userId="482559b108a914a4" providerId="LiveId" clId="{32B25EC8-7453-47DB-A513-E9C6BC2E9680}" dt="2023-05-03T14:56:41.871" v="3113"/>
        <pc:sldMkLst>
          <pc:docMk/>
          <pc:sldMk cId="2775699218" sldId="269"/>
        </pc:sldMkLst>
        <pc:spChg chg="add mod">
          <ac:chgData name="Thắng Cung Văn" userId="482559b108a914a4" providerId="LiveId" clId="{32B25EC8-7453-47DB-A513-E9C6BC2E9680}" dt="2023-05-03T14:31:41.718" v="2875" actId="20577"/>
          <ac:spMkLst>
            <pc:docMk/>
            <pc:sldMk cId="2775699218" sldId="269"/>
            <ac:spMk id="2" creationId="{56213EE4-4BAC-39DB-7294-17E6D0E86BDE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775699218" sldId="269"/>
            <ac:spMk id="3" creationId="{1E9C3E8C-EAA6-0E95-48E9-174D309DCE18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775699218" sldId="269"/>
            <ac:spMk id="4" creationId="{D9DFAA1F-F6FB-4051-FBC9-2A8C2D198475}"/>
          </ac:spMkLst>
        </pc:spChg>
        <pc:spChg chg="add del mod">
          <ac:chgData name="Thắng Cung Văn" userId="482559b108a914a4" providerId="LiveId" clId="{32B25EC8-7453-47DB-A513-E9C6BC2E9680}" dt="2023-05-03T14:31:37.924" v="2873" actId="478"/>
          <ac:spMkLst>
            <pc:docMk/>
            <pc:sldMk cId="2775699218" sldId="269"/>
            <ac:spMk id="7" creationId="{ABEEEDB1-E499-901E-A25F-59BF67A61325}"/>
          </ac:spMkLst>
        </pc:spChg>
        <pc:picChg chg="add mod modCrop">
          <ac:chgData name="Thắng Cung Văn" userId="482559b108a914a4" providerId="LiveId" clId="{32B25EC8-7453-47DB-A513-E9C6BC2E9680}" dt="2023-05-03T14:46:05.475" v="3011" actId="732"/>
          <ac:picMkLst>
            <pc:docMk/>
            <pc:sldMk cId="2775699218" sldId="269"/>
            <ac:picMk id="6" creationId="{823F3C4B-9AEA-87A3-3E34-E0BC81201076}"/>
          </ac:picMkLst>
        </pc:picChg>
      </pc:sldChg>
      <pc:sldChg chg="addSp delSp modSp new mod modAnim">
        <pc:chgData name="Thắng Cung Văn" userId="482559b108a914a4" providerId="LiveId" clId="{32B25EC8-7453-47DB-A513-E9C6BC2E9680}" dt="2023-05-03T14:56:04.226" v="3107"/>
        <pc:sldMkLst>
          <pc:docMk/>
          <pc:sldMk cId="2133394096" sldId="270"/>
        </pc:sldMkLst>
        <pc:spChg chg="add del mod">
          <ac:chgData name="Thắng Cung Văn" userId="482559b108a914a4" providerId="LiveId" clId="{32B25EC8-7453-47DB-A513-E9C6BC2E9680}" dt="2023-05-03T14:42:41.997" v="2987" actId="478"/>
          <ac:spMkLst>
            <pc:docMk/>
            <pc:sldMk cId="2133394096" sldId="270"/>
            <ac:spMk id="2" creationId="{4CCA86FF-B9BE-8842-8DB5-97AECCFFF40F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133394096" sldId="270"/>
            <ac:spMk id="3" creationId="{55ECBFE1-DF3A-CEFF-E2A9-4FB6A8713558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133394096" sldId="270"/>
            <ac:spMk id="4" creationId="{5F62797B-D9C3-5472-548B-8E8ECCAEC435}"/>
          </ac:spMkLst>
        </pc:spChg>
        <pc:spChg chg="add mod">
          <ac:chgData name="Thắng Cung Văn" userId="482559b108a914a4" providerId="LiveId" clId="{32B25EC8-7453-47DB-A513-E9C6BC2E9680}" dt="2023-05-03T14:43:22.457" v="3002" actId="1076"/>
          <ac:spMkLst>
            <pc:docMk/>
            <pc:sldMk cId="2133394096" sldId="270"/>
            <ac:spMk id="5" creationId="{8B865BC7-61BB-EE86-01E3-DF2C1875ADBD}"/>
          </ac:spMkLst>
        </pc:spChg>
        <pc:picChg chg="add mod modCrop">
          <ac:chgData name="Thắng Cung Văn" userId="482559b108a914a4" providerId="LiveId" clId="{32B25EC8-7453-47DB-A513-E9C6BC2E9680}" dt="2023-05-03T14:43:39.400" v="3007" actId="732"/>
          <ac:picMkLst>
            <pc:docMk/>
            <pc:sldMk cId="2133394096" sldId="270"/>
            <ac:picMk id="7" creationId="{CC6C439D-0517-7F37-C2B6-4AA4CA76F659}"/>
          </ac:picMkLst>
        </pc:picChg>
      </pc:sldChg>
      <pc:sldChg chg="addSp delSp modSp new mod modAnim">
        <pc:chgData name="Thắng Cung Văn" userId="482559b108a914a4" providerId="LiveId" clId="{32B25EC8-7453-47DB-A513-E9C6BC2E9680}" dt="2023-05-03T14:56:07.750" v="3108"/>
        <pc:sldMkLst>
          <pc:docMk/>
          <pc:sldMk cId="2091241536" sldId="271"/>
        </pc:sldMkLst>
        <pc:spChg chg="add mod">
          <ac:chgData name="Thắng Cung Văn" userId="482559b108a914a4" providerId="LiveId" clId="{32B25EC8-7453-47DB-A513-E9C6BC2E9680}" dt="2023-05-03T14:28:33.736" v="2767" actId="20577"/>
          <ac:spMkLst>
            <pc:docMk/>
            <pc:sldMk cId="2091241536" sldId="271"/>
            <ac:spMk id="2" creationId="{D0829740-4FD2-48B2-891B-00D27B109481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091241536" sldId="271"/>
            <ac:spMk id="3" creationId="{01CDE91B-E52A-AD0F-69FF-32694AB37687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091241536" sldId="271"/>
            <ac:spMk id="4" creationId="{DC2793CB-9361-4258-A6BE-F3F7AD38D89B}"/>
          </ac:spMkLst>
        </pc:spChg>
        <pc:spChg chg="add del mod">
          <ac:chgData name="Thắng Cung Văn" userId="482559b108a914a4" providerId="LiveId" clId="{32B25EC8-7453-47DB-A513-E9C6BC2E9680}" dt="2023-05-03T14:28:30.145" v="2765" actId="478"/>
          <ac:spMkLst>
            <pc:docMk/>
            <pc:sldMk cId="2091241536" sldId="271"/>
            <ac:spMk id="7" creationId="{31D21ACC-52EB-785A-2DA7-77A0E8A2232F}"/>
          </ac:spMkLst>
        </pc:spChg>
        <pc:picChg chg="add mod modCrop">
          <ac:chgData name="Thắng Cung Văn" userId="482559b108a914a4" providerId="LiveId" clId="{32B25EC8-7453-47DB-A513-E9C6BC2E9680}" dt="2023-05-03T14:28:09.212" v="2762" actId="732"/>
          <ac:picMkLst>
            <pc:docMk/>
            <pc:sldMk cId="2091241536" sldId="271"/>
            <ac:picMk id="6" creationId="{EE87AEC5-9AEE-F163-547E-977691E2E2D9}"/>
          </ac:picMkLst>
        </pc:picChg>
      </pc:sldChg>
      <pc:sldChg chg="addSp delSp modSp add mod modAnim">
        <pc:chgData name="Thắng Cung Văn" userId="482559b108a914a4" providerId="LiveId" clId="{32B25EC8-7453-47DB-A513-E9C6BC2E9680}" dt="2023-05-03T14:56:11.689" v="3109"/>
        <pc:sldMkLst>
          <pc:docMk/>
          <pc:sldMk cId="2823037640" sldId="272"/>
        </pc:sldMkLst>
        <pc:spChg chg="del">
          <ac:chgData name="Thắng Cung Văn" userId="482559b108a914a4" providerId="LiveId" clId="{32B25EC8-7453-47DB-A513-E9C6BC2E9680}" dt="2023-05-03T07:23:33.684" v="2312" actId="478"/>
          <ac:spMkLst>
            <pc:docMk/>
            <pc:sldMk cId="2823037640" sldId="272"/>
            <ac:spMk id="2" creationId="{D0829740-4FD2-48B2-891B-00D27B109481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823037640" sldId="272"/>
            <ac:spMk id="3" creationId="{01CDE91B-E52A-AD0F-69FF-32694AB37687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k cId="2823037640" sldId="272"/>
            <ac:spMk id="4" creationId="{DC2793CB-9361-4258-A6BE-F3F7AD38D89B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823037640" sldId="272"/>
            <ac:spMk id="5" creationId="{968C1E5C-11B9-C7F9-0D0C-00095EACFDC9}"/>
          </ac:spMkLst>
        </pc:spChg>
        <pc:picChg chg="add mod">
          <ac:chgData name="Thắng Cung Văn" userId="482559b108a914a4" providerId="LiveId" clId="{32B25EC8-7453-47DB-A513-E9C6BC2E9680}" dt="2023-05-03T07:35:38.358" v="2473"/>
          <ac:picMkLst>
            <pc:docMk/>
            <pc:sldMk cId="2823037640" sldId="272"/>
            <ac:picMk id="7" creationId="{EBB62B32-0E4B-7622-A50E-076AC21A373D}"/>
          </ac:picMkLst>
        </pc:picChg>
      </pc:sldChg>
      <pc:sldChg chg="addSp modSp new mod modAnim">
        <pc:chgData name="Thắng Cung Văn" userId="482559b108a914a4" providerId="LiveId" clId="{32B25EC8-7453-47DB-A513-E9C6BC2E9680}" dt="2023-05-03T14:56:15.499" v="3110"/>
        <pc:sldMkLst>
          <pc:docMk/>
          <pc:sldMk cId="3828863184" sldId="273"/>
        </pc:sldMkLst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828863184" sldId="273"/>
            <ac:spMk id="2" creationId="{B292F350-81C0-9F12-7202-374F904E6667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828863184" sldId="273"/>
            <ac:spMk id="3" creationId="{8F2F4AF2-8FAD-F229-0D76-4557FA2BA691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3828863184" sldId="273"/>
            <ac:spMk id="4" creationId="{5F9D74C1-A39B-32BF-4280-F3844BFC19A5}"/>
          </ac:spMkLst>
        </pc:spChg>
        <pc:spChg chg="add mod">
          <ac:chgData name="Thắng Cung Văn" userId="482559b108a914a4" providerId="LiveId" clId="{32B25EC8-7453-47DB-A513-E9C6BC2E9680}" dt="2023-05-03T14:35:46.884" v="2940" actId="20577"/>
          <ac:spMkLst>
            <pc:docMk/>
            <pc:sldMk cId="3828863184" sldId="273"/>
            <ac:spMk id="5" creationId="{3CBBE21B-AE9E-A926-2D4A-E4842DD3FE2B}"/>
          </ac:spMkLst>
        </pc:spChg>
        <pc:picChg chg="add mod">
          <ac:chgData name="Thắng Cung Văn" userId="482559b108a914a4" providerId="LiveId" clId="{32B25EC8-7453-47DB-A513-E9C6BC2E9680}" dt="2023-05-03T14:35:30.684" v="2926" actId="1076"/>
          <ac:picMkLst>
            <pc:docMk/>
            <pc:sldMk cId="3828863184" sldId="273"/>
            <ac:picMk id="6" creationId="{061831A2-3931-0897-E94C-819A0F2E55AA}"/>
          </ac:picMkLst>
        </pc:picChg>
      </pc:sldChg>
      <pc:sldChg chg="addSp delSp modSp new mod modAnim">
        <pc:chgData name="Thắng Cung Văn" userId="482559b108a914a4" providerId="LiveId" clId="{32B25EC8-7453-47DB-A513-E9C6BC2E9680}" dt="2023-05-04T02:40:13.261" v="4244" actId="20577"/>
        <pc:sldMkLst>
          <pc:docMk/>
          <pc:sldMk cId="2533275781" sldId="274"/>
        </pc:sldMkLst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533275781" sldId="274"/>
            <ac:spMk id="2" creationId="{38062656-6C88-4EC1-20B0-568DE30F3EB7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533275781" sldId="274"/>
            <ac:spMk id="3" creationId="{B77C2F3F-6A9E-9B3A-5134-E9848C21D6ED}"/>
          </ac:spMkLst>
        </pc:spChg>
        <pc:spChg chg="add mod">
          <ac:chgData name="Thắng Cung Văn" userId="482559b108a914a4" providerId="LiveId" clId="{32B25EC8-7453-47DB-A513-E9C6BC2E9680}" dt="2023-05-04T02:40:13.261" v="4244" actId="20577"/>
          <ac:spMkLst>
            <pc:docMk/>
            <pc:sldMk cId="2533275781" sldId="274"/>
            <ac:spMk id="4" creationId="{343F1C0B-9625-5F63-186D-1853DDAE3BE2}"/>
          </ac:spMkLst>
        </pc:spChg>
        <pc:picChg chg="add del mod">
          <ac:chgData name="Thắng Cung Văn" userId="482559b108a914a4" providerId="LiveId" clId="{32B25EC8-7453-47DB-A513-E9C6BC2E9680}" dt="2023-05-03T14:38:54.831" v="2946" actId="478"/>
          <ac:picMkLst>
            <pc:docMk/>
            <pc:sldMk cId="2533275781" sldId="274"/>
            <ac:picMk id="6" creationId="{4581E1CE-6510-0719-D2FF-1B4C4A1D0DA1}"/>
          </ac:picMkLst>
        </pc:picChg>
        <pc:picChg chg="add del mod">
          <ac:chgData name="Thắng Cung Văn" userId="482559b108a914a4" providerId="LiveId" clId="{32B25EC8-7453-47DB-A513-E9C6BC2E9680}" dt="2023-05-03T14:41:05.168" v="2955" actId="478"/>
          <ac:picMkLst>
            <pc:docMk/>
            <pc:sldMk cId="2533275781" sldId="274"/>
            <ac:picMk id="7" creationId="{036B14D5-9745-1702-CCE8-B86E874AA468}"/>
          </ac:picMkLst>
        </pc:picChg>
        <pc:picChg chg="add del mod">
          <ac:chgData name="Thắng Cung Văn" userId="482559b108a914a4" providerId="LiveId" clId="{32B25EC8-7453-47DB-A513-E9C6BC2E9680}" dt="2023-05-03T14:41:04.677" v="2954" actId="478"/>
          <ac:picMkLst>
            <pc:docMk/>
            <pc:sldMk cId="2533275781" sldId="274"/>
            <ac:picMk id="9" creationId="{C139E52D-C74C-59C8-56EF-9B33FF6CB2C9}"/>
          </ac:picMkLst>
        </pc:picChg>
        <pc:picChg chg="add mod">
          <ac:chgData name="Thắng Cung Văn" userId="482559b108a914a4" providerId="LiveId" clId="{32B25EC8-7453-47DB-A513-E9C6BC2E9680}" dt="2023-05-03T14:41:21.288" v="2971" actId="1076"/>
          <ac:picMkLst>
            <pc:docMk/>
            <pc:sldMk cId="2533275781" sldId="274"/>
            <ac:picMk id="11" creationId="{466B64CA-F1DC-80E3-EFC5-F4A01AE0B10E}"/>
          </ac:picMkLst>
        </pc:picChg>
      </pc:sldChg>
      <pc:sldChg chg="addSp delSp modSp new mod modAnim">
        <pc:chgData name="Thắng Cung Văn" userId="482559b108a914a4" providerId="LiveId" clId="{32B25EC8-7453-47DB-A513-E9C6BC2E9680}" dt="2023-05-03T14:56:23.060" v="3112"/>
        <pc:sldMkLst>
          <pc:docMk/>
          <pc:sldMk cId="2151921142" sldId="275"/>
        </pc:sldMkLst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151921142" sldId="275"/>
            <ac:spMk id="2" creationId="{B4899B40-10A6-C5DA-C622-343DE4C1DAEE}"/>
          </ac:spMkLst>
        </pc:spChg>
        <pc:spChg chg="add mod">
          <ac:chgData name="Thắng Cung Văn" userId="482559b108a914a4" providerId="LiveId" clId="{32B25EC8-7453-47DB-A513-E9C6BC2E9680}" dt="2023-05-03T07:35:38.358" v="2473"/>
          <ac:spMkLst>
            <pc:docMk/>
            <pc:sldMk cId="2151921142" sldId="275"/>
            <ac:spMk id="3" creationId="{8BC28242-F7CB-BFB5-CA2A-86B3AC527EBD}"/>
          </ac:spMkLst>
        </pc:spChg>
        <pc:spChg chg="add mod">
          <ac:chgData name="Thắng Cung Văn" userId="482559b108a914a4" providerId="LiveId" clId="{32B25EC8-7453-47DB-A513-E9C6BC2E9680}" dt="2023-05-03T14:33:50.717" v="2880" actId="207"/>
          <ac:spMkLst>
            <pc:docMk/>
            <pc:sldMk cId="2151921142" sldId="275"/>
            <ac:spMk id="4" creationId="{3507F606-460A-E2F0-923C-58714753E97E}"/>
          </ac:spMkLst>
        </pc:spChg>
        <pc:spChg chg="add mod">
          <ac:chgData name="Thắng Cung Văn" userId="482559b108a914a4" providerId="LiveId" clId="{32B25EC8-7453-47DB-A513-E9C6BC2E9680}" dt="2023-05-03T14:35:21.384" v="2923" actId="1076"/>
          <ac:spMkLst>
            <pc:docMk/>
            <pc:sldMk cId="2151921142" sldId="275"/>
            <ac:spMk id="7" creationId="{9BA344F9-B028-7ECF-9212-FA64C6F0B84A}"/>
          </ac:spMkLst>
        </pc:spChg>
        <pc:spChg chg="add mod">
          <ac:chgData name="Thắng Cung Văn" userId="482559b108a914a4" providerId="LiveId" clId="{32B25EC8-7453-47DB-A513-E9C6BC2E9680}" dt="2023-05-03T14:35:00.963" v="2919" actId="20577"/>
          <ac:spMkLst>
            <pc:docMk/>
            <pc:sldMk cId="2151921142" sldId="275"/>
            <ac:spMk id="8" creationId="{40BBBBBC-2680-E4B3-7D18-4486C98525E2}"/>
          </ac:spMkLst>
        </pc:spChg>
        <pc:picChg chg="add mod">
          <ac:chgData name="Thắng Cung Văn" userId="482559b108a914a4" providerId="LiveId" clId="{32B25EC8-7453-47DB-A513-E9C6BC2E9680}" dt="2023-05-03T14:34:40.119" v="2893" actId="1076"/>
          <ac:picMkLst>
            <pc:docMk/>
            <pc:sldMk cId="2151921142" sldId="275"/>
            <ac:picMk id="5" creationId="{6C1D2A99-F2CA-C449-5816-0203E51B1EA6}"/>
          </ac:picMkLst>
        </pc:picChg>
        <pc:picChg chg="add del mod">
          <ac:chgData name="Thắng Cung Văn" userId="482559b108a914a4" providerId="LiveId" clId="{32B25EC8-7453-47DB-A513-E9C6BC2E9680}" dt="2023-05-03T07:34:01.664" v="2464"/>
          <ac:picMkLst>
            <pc:docMk/>
            <pc:sldMk cId="2151921142" sldId="275"/>
            <ac:picMk id="5" creationId="{FA118CCF-0794-279C-18F2-37D4DE240D6E}"/>
          </ac:picMkLst>
        </pc:picChg>
        <pc:picChg chg="add mod">
          <ac:chgData name="Thắng Cung Văn" userId="482559b108a914a4" providerId="LiveId" clId="{32B25EC8-7453-47DB-A513-E9C6BC2E9680}" dt="2023-05-03T14:34:37.926" v="2892" actId="1076"/>
          <ac:picMkLst>
            <pc:docMk/>
            <pc:sldMk cId="2151921142" sldId="275"/>
            <ac:picMk id="6" creationId="{3B41EB2A-60A8-7E72-DF2A-1880E6F7D8DD}"/>
          </ac:picMkLst>
        </pc:picChg>
        <pc:cxnChg chg="add mod">
          <ac:chgData name="Thắng Cung Văn" userId="482559b108a914a4" providerId="LiveId" clId="{32B25EC8-7453-47DB-A513-E9C6BC2E9680}" dt="2023-05-03T14:46:42.712" v="3013" actId="1076"/>
          <ac:cxnSpMkLst>
            <pc:docMk/>
            <pc:sldMk cId="2151921142" sldId="275"/>
            <ac:cxnSpMk id="9" creationId="{562A3B5B-2385-624D-89CD-7B6B8DB775D3}"/>
          </ac:cxnSpMkLst>
        </pc:cxnChg>
      </pc:sldChg>
      <pc:sldChg chg="addSp modSp new mod setBg">
        <pc:chgData name="Thắng Cung Văn" userId="482559b108a914a4" providerId="LiveId" clId="{32B25EC8-7453-47DB-A513-E9C6BC2E9680}" dt="2023-05-03T07:40:17.859" v="2486" actId="207"/>
        <pc:sldMkLst>
          <pc:docMk/>
          <pc:sldMk cId="385679916" sldId="276"/>
        </pc:sldMkLst>
        <pc:spChg chg="add mod">
          <ac:chgData name="Thắng Cung Văn" userId="482559b108a914a4" providerId="LiveId" clId="{32B25EC8-7453-47DB-A513-E9C6BC2E9680}" dt="2023-05-03T07:40:17.859" v="2486" actId="207"/>
          <ac:spMkLst>
            <pc:docMk/>
            <pc:sldMk cId="385679916" sldId="276"/>
            <ac:spMk id="4" creationId="{8F9A47E1-B79C-8A2D-3E5F-4EA2A2D18BC6}"/>
          </ac:spMkLst>
        </pc:spChg>
        <pc:picChg chg="add mod">
          <ac:chgData name="Thắng Cung Văn" userId="482559b108a914a4" providerId="LiveId" clId="{32B25EC8-7453-47DB-A513-E9C6BC2E9680}" dt="2023-05-03T07:38:20.400" v="2476" actId="1076"/>
          <ac:picMkLst>
            <pc:docMk/>
            <pc:sldMk cId="385679916" sldId="276"/>
            <ac:picMk id="3" creationId="{CB979F0B-AD2A-2BC6-18B3-5B88C14201D1}"/>
          </ac:picMkLst>
        </pc:picChg>
      </pc:sldChg>
      <pc:sldChg chg="addSp modSp new del">
        <pc:chgData name="Thắng Cung Văn" userId="482559b108a914a4" providerId="LiveId" clId="{32B25EC8-7453-47DB-A513-E9C6BC2E9680}" dt="2023-05-03T07:35:11.459" v="2471" actId="47"/>
        <pc:sldMkLst>
          <pc:docMk/>
          <pc:sldMk cId="1769995984" sldId="276"/>
        </pc:sldMkLst>
        <pc:spChg chg="add mod">
          <ac:chgData name="Thắng Cung Văn" userId="482559b108a914a4" providerId="LiveId" clId="{32B25EC8-7453-47DB-A513-E9C6BC2E9680}" dt="2023-05-03T07:35:00.678" v="2470" actId="14100"/>
          <ac:spMkLst>
            <pc:docMk/>
            <pc:sldMk cId="1769995984" sldId="276"/>
            <ac:spMk id="2" creationId="{3FC3B7D8-3EB7-1401-F165-81A47AB4275F}"/>
          </ac:spMkLst>
        </pc:spChg>
      </pc:sldChg>
      <pc:sldChg chg="addSp delSp modSp add mod delAnim modAnim">
        <pc:chgData name="Thắng Cung Văn" userId="482559b108a914a4" providerId="LiveId" clId="{32B25EC8-7453-47DB-A513-E9C6BC2E9680}" dt="2023-05-03T14:56:00.482" v="3106"/>
        <pc:sldMkLst>
          <pc:docMk/>
          <pc:sldMk cId="3245177345" sldId="277"/>
        </pc:sldMkLst>
        <pc:spChg chg="del mod">
          <ac:chgData name="Thắng Cung Văn" userId="482559b108a914a4" providerId="LiveId" clId="{32B25EC8-7453-47DB-A513-E9C6BC2E9680}" dt="2023-05-03T14:02:05.628" v="2497" actId="478"/>
          <ac:spMkLst>
            <pc:docMk/>
            <pc:sldMk cId="3245177345" sldId="277"/>
            <ac:spMk id="8" creationId="{A3588DDE-5D55-B299-8B26-90B022DA30DB}"/>
          </ac:spMkLst>
        </pc:spChg>
        <pc:spChg chg="mod">
          <ac:chgData name="Thắng Cung Văn" userId="482559b108a914a4" providerId="LiveId" clId="{32B25EC8-7453-47DB-A513-E9C6BC2E9680}" dt="2023-05-03T14:24:52.160" v="2696" actId="20577"/>
          <ac:spMkLst>
            <pc:docMk/>
            <pc:sldMk cId="3245177345" sldId="277"/>
            <ac:spMk id="11" creationId="{739C8758-52B9-F35C-0658-7E27115DBE15}"/>
          </ac:spMkLst>
        </pc:spChg>
        <pc:spChg chg="add del mod">
          <ac:chgData name="Thắng Cung Văn" userId="482559b108a914a4" providerId="LiveId" clId="{32B25EC8-7453-47DB-A513-E9C6BC2E9680}" dt="2023-05-03T14:24:42.410" v="2688" actId="478"/>
          <ac:spMkLst>
            <pc:docMk/>
            <pc:sldMk cId="3245177345" sldId="277"/>
            <ac:spMk id="13" creationId="{36CC1EC8-A489-58F0-0B30-3CC1AE9CD6E0}"/>
          </ac:spMkLst>
        </pc:spChg>
        <pc:picChg chg="add del mod">
          <ac:chgData name="Thắng Cung Văn" userId="482559b108a914a4" providerId="LiveId" clId="{32B25EC8-7453-47DB-A513-E9C6BC2E9680}" dt="2023-05-03T14:05:24.891" v="2513" actId="478"/>
          <ac:picMkLst>
            <pc:docMk/>
            <pc:sldMk cId="3245177345" sldId="277"/>
            <ac:picMk id="2" creationId="{12707D46-BFC6-9BFF-7A66-BC2E55F76925}"/>
          </ac:picMkLst>
        </pc:picChg>
        <pc:picChg chg="add del mod">
          <ac:chgData name="Thắng Cung Văn" userId="482559b108a914a4" providerId="LiveId" clId="{32B25EC8-7453-47DB-A513-E9C6BC2E9680}" dt="2023-05-03T14:05:24.891" v="2513" actId="478"/>
          <ac:picMkLst>
            <pc:docMk/>
            <pc:sldMk cId="3245177345" sldId="277"/>
            <ac:picMk id="3" creationId="{D92C8E6F-ECD0-AA56-1CF6-0D94C3C53C19}"/>
          </ac:picMkLst>
        </pc:picChg>
        <pc:picChg chg="add mod">
          <ac:chgData name="Thắng Cung Văn" userId="482559b108a914a4" providerId="LiveId" clId="{32B25EC8-7453-47DB-A513-E9C6BC2E9680}" dt="2023-05-03T14:05:29.049" v="2516" actId="1076"/>
          <ac:picMkLst>
            <pc:docMk/>
            <pc:sldMk cId="3245177345" sldId="277"/>
            <ac:picMk id="12" creationId="{247BBC17-1AE6-BEC2-7693-48A50638DA67}"/>
          </ac:picMkLst>
        </pc:picChg>
        <pc:cxnChg chg="add del mod">
          <ac:chgData name="Thắng Cung Văn" userId="482559b108a914a4" providerId="LiveId" clId="{32B25EC8-7453-47DB-A513-E9C6BC2E9680}" dt="2023-05-03T14:05:24.891" v="2513" actId="478"/>
          <ac:cxnSpMkLst>
            <pc:docMk/>
            <pc:sldMk cId="3245177345" sldId="277"/>
            <ac:cxnSpMk id="6" creationId="{D221A7FE-8557-9A6D-F65C-9C99A26E2C5F}"/>
          </ac:cxnSpMkLst>
        </pc:cxnChg>
      </pc:sldChg>
      <pc:sldChg chg="addSp modSp new add del mod">
        <pc:chgData name="Thắng Cung Văn" userId="482559b108a914a4" providerId="LiveId" clId="{32B25EC8-7453-47DB-A513-E9C6BC2E9680}" dt="2023-05-03T14:21:47.270" v="2613" actId="47"/>
        <pc:sldMkLst>
          <pc:docMk/>
          <pc:sldMk cId="772642318" sldId="278"/>
        </pc:sldMkLst>
        <pc:picChg chg="add mod">
          <ac:chgData name="Thắng Cung Văn" userId="482559b108a914a4" providerId="LiveId" clId="{32B25EC8-7453-47DB-A513-E9C6BC2E9680}" dt="2023-05-03T14:21:38.651" v="2610" actId="1076"/>
          <ac:picMkLst>
            <pc:docMk/>
            <pc:sldMk cId="772642318" sldId="278"/>
            <ac:picMk id="3" creationId="{954F5C8A-079E-6ADF-2550-F21A96669607}"/>
          </ac:picMkLst>
        </pc:picChg>
      </pc:sldChg>
      <pc:sldChg chg="addSp delSp modSp add mod ord modAnim">
        <pc:chgData name="Thắng Cung Văn" userId="482559b108a914a4" providerId="LiveId" clId="{32B25EC8-7453-47DB-A513-E9C6BC2E9680}" dt="2023-05-03T15:37:56.687" v="3480"/>
        <pc:sldMkLst>
          <pc:docMk/>
          <pc:sldMk cId="4200967116" sldId="278"/>
        </pc:sldMkLst>
        <pc:spChg chg="del">
          <ac:chgData name="Thắng Cung Văn" userId="482559b108a914a4" providerId="LiveId" clId="{32B25EC8-7453-47DB-A513-E9C6BC2E9680}" dt="2023-05-03T14:22:00.474" v="2615" actId="478"/>
          <ac:spMkLst>
            <pc:docMk/>
            <pc:sldMk cId="4200967116" sldId="278"/>
            <ac:spMk id="2" creationId="{97B694C0-1872-979D-F9D2-7C01489FEFD8}"/>
          </ac:spMkLst>
        </pc:spChg>
        <pc:spChg chg="add mod">
          <ac:chgData name="Thắng Cung Văn" userId="482559b108a914a4" providerId="LiveId" clId="{32B25EC8-7453-47DB-A513-E9C6BC2E9680}" dt="2023-05-03T14:23:20.107" v="2646" actId="20577"/>
          <ac:spMkLst>
            <pc:docMk/>
            <pc:sldMk cId="4200967116" sldId="278"/>
            <ac:spMk id="7" creationId="{D6BC747E-0D3C-D7C7-A2EC-CA9EAF259691}"/>
          </ac:spMkLst>
        </pc:spChg>
        <pc:spChg chg="add mod">
          <ac:chgData name="Thắng Cung Văn" userId="482559b108a914a4" providerId="LiveId" clId="{32B25EC8-7453-47DB-A513-E9C6BC2E9680}" dt="2023-05-03T14:23:41.449" v="2681" actId="20577"/>
          <ac:spMkLst>
            <pc:docMk/>
            <pc:sldMk cId="4200967116" sldId="278"/>
            <ac:spMk id="9" creationId="{FE32EC8D-4102-AA63-0774-C7867A5605C7}"/>
          </ac:spMkLst>
        </pc:spChg>
        <pc:spChg chg="add del">
          <ac:chgData name="Thắng Cung Văn" userId="482559b108a914a4" providerId="LiveId" clId="{32B25EC8-7453-47DB-A513-E9C6BC2E9680}" dt="2023-05-03T14:23:11.077" v="2628"/>
          <ac:spMkLst>
            <pc:docMk/>
            <pc:sldMk cId="4200967116" sldId="278"/>
            <ac:spMk id="10" creationId="{60E4885C-62E8-0C00-0C0A-F03BD3A4C2BD}"/>
          </ac:spMkLst>
        </pc:spChg>
        <pc:picChg chg="add mod">
          <ac:chgData name="Thắng Cung Văn" userId="482559b108a914a4" providerId="LiveId" clId="{32B25EC8-7453-47DB-A513-E9C6BC2E9680}" dt="2023-05-03T14:22:27.233" v="2622" actId="1076"/>
          <ac:picMkLst>
            <pc:docMk/>
            <pc:sldMk cId="4200967116" sldId="278"/>
            <ac:picMk id="6" creationId="{24838B72-AD0C-0E0E-4B42-05D163E4CF91}"/>
          </ac:picMkLst>
        </pc:picChg>
        <pc:picChg chg="add mod">
          <ac:chgData name="Thắng Cung Văn" userId="482559b108a914a4" providerId="LiveId" clId="{32B25EC8-7453-47DB-A513-E9C6BC2E9680}" dt="2023-05-03T14:22:23.407" v="2621" actId="1076"/>
          <ac:picMkLst>
            <pc:docMk/>
            <pc:sldMk cId="4200967116" sldId="278"/>
            <ac:picMk id="8" creationId="{7A6F1298-05A9-6778-1A4C-B0EA2BE70A17}"/>
          </ac:picMkLst>
        </pc:picChg>
      </pc:sldChg>
      <pc:sldChg chg="addSp delSp modSp add mod modAnim">
        <pc:chgData name="Thắng Cung Văn" userId="482559b108a914a4" providerId="LiveId" clId="{32B25EC8-7453-47DB-A513-E9C6BC2E9680}" dt="2023-05-03T14:55:53.153" v="3104"/>
        <pc:sldMkLst>
          <pc:docMk/>
          <pc:sldMk cId="3365447831" sldId="279"/>
        </pc:sldMkLst>
        <pc:spChg chg="del">
          <ac:chgData name="Thắng Cung Văn" userId="482559b108a914a4" providerId="LiveId" clId="{32B25EC8-7453-47DB-A513-E9C6BC2E9680}" dt="2023-05-03T14:52:27.881" v="3068" actId="478"/>
          <ac:spMkLst>
            <pc:docMk/>
            <pc:sldMk cId="3365447831" sldId="279"/>
            <ac:spMk id="5" creationId="{CA3C900F-5898-7C18-FDA8-0D22A2ECF57D}"/>
          </ac:spMkLst>
        </pc:spChg>
        <pc:picChg chg="add del mod">
          <ac:chgData name="Thắng Cung Văn" userId="482559b108a914a4" providerId="LiveId" clId="{32B25EC8-7453-47DB-A513-E9C6BC2E9680}" dt="2023-05-03T14:53:22.776" v="3071" actId="478"/>
          <ac:picMkLst>
            <pc:docMk/>
            <pc:sldMk cId="3365447831" sldId="279"/>
            <ac:picMk id="2" creationId="{94807822-9D39-2B0E-2CC2-CB2C330F6411}"/>
          </ac:picMkLst>
        </pc:picChg>
        <pc:picChg chg="add del mod">
          <ac:chgData name="Thắng Cung Văn" userId="482559b108a914a4" providerId="LiveId" clId="{32B25EC8-7453-47DB-A513-E9C6BC2E9680}" dt="2023-05-03T14:53:23.202" v="3072" actId="478"/>
          <ac:picMkLst>
            <pc:docMk/>
            <pc:sldMk cId="3365447831" sldId="279"/>
            <ac:picMk id="6" creationId="{A4DDB36C-D534-CBAF-7691-9164FAD8F931}"/>
          </ac:picMkLst>
        </pc:picChg>
        <pc:picChg chg="add mod modCrop">
          <ac:chgData name="Thắng Cung Văn" userId="482559b108a914a4" providerId="LiveId" clId="{32B25EC8-7453-47DB-A513-E9C6BC2E9680}" dt="2023-05-03T14:53:46.257" v="3098" actId="1076"/>
          <ac:picMkLst>
            <pc:docMk/>
            <pc:sldMk cId="3365447831" sldId="279"/>
            <ac:picMk id="8" creationId="{56674DF5-3BA1-1651-B365-003948103A83}"/>
          </ac:picMkLst>
        </pc:picChg>
      </pc:sldChg>
      <pc:sldChg chg="addSp delSp modSp new mod ord setBg">
        <pc:chgData name="Thắng Cung Văn" userId="482559b108a914a4" providerId="LiveId" clId="{32B25EC8-7453-47DB-A513-E9C6BC2E9680}" dt="2023-05-04T03:20:15.522" v="4431" actId="20577"/>
        <pc:sldMkLst>
          <pc:docMk/>
          <pc:sldMk cId="1617508363" sldId="280"/>
        </pc:sldMkLst>
        <pc:spChg chg="add mod">
          <ac:chgData name="Thắng Cung Văn" userId="482559b108a914a4" providerId="LiveId" clId="{32B25EC8-7453-47DB-A513-E9C6BC2E9680}" dt="2023-05-04T03:20:15.522" v="4431" actId="20577"/>
          <ac:spMkLst>
            <pc:docMk/>
            <pc:sldMk cId="1617508363" sldId="280"/>
            <ac:spMk id="4" creationId="{F8DE5E6C-BF3F-C775-7181-32E5EDD27D21}"/>
          </ac:spMkLst>
        </pc:spChg>
        <pc:spChg chg="add mod">
          <ac:chgData name="Thắng Cung Văn" userId="482559b108a914a4" providerId="LiveId" clId="{32B25EC8-7453-47DB-A513-E9C6BC2E9680}" dt="2023-05-03T15:05:24.239" v="3231" actId="1076"/>
          <ac:spMkLst>
            <pc:docMk/>
            <pc:sldMk cId="1617508363" sldId="280"/>
            <ac:spMk id="5" creationId="{7AD86EB8-060D-6649-8356-423C83D847E5}"/>
          </ac:spMkLst>
        </pc:spChg>
        <pc:spChg chg="add del">
          <ac:chgData name="Thắng Cung Văn" userId="482559b108a914a4" providerId="LiveId" clId="{32B25EC8-7453-47DB-A513-E9C6BC2E9680}" dt="2023-05-03T15:00:24.826" v="3122" actId="26606"/>
          <ac:spMkLst>
            <pc:docMk/>
            <pc:sldMk cId="1617508363" sldId="280"/>
            <ac:spMk id="8" creationId="{A9F529C3-C941-49FD-8C67-82F134F64BDB}"/>
          </ac:spMkLst>
        </pc:spChg>
        <pc:spChg chg="add del">
          <ac:chgData name="Thắng Cung Văn" userId="482559b108a914a4" providerId="LiveId" clId="{32B25EC8-7453-47DB-A513-E9C6BC2E9680}" dt="2023-05-03T15:00:24.826" v="3122" actId="26606"/>
          <ac:spMkLst>
            <pc:docMk/>
            <pc:sldMk cId="1617508363" sldId="280"/>
            <ac:spMk id="10" creationId="{20586029-32A0-47E5-9AEC-AE3ABA6B94D0}"/>
          </ac:spMkLst>
        </pc:spChg>
        <pc:spChg chg="add del">
          <ac:chgData name="Thắng Cung Văn" userId="482559b108a914a4" providerId="LiveId" clId="{32B25EC8-7453-47DB-A513-E9C6BC2E9680}" dt="2023-05-03T15:00:34.024" v="3124" actId="26606"/>
          <ac:spMkLst>
            <pc:docMk/>
            <pc:sldMk cId="1617508363" sldId="280"/>
            <ac:spMk id="14" creationId="{11BE3FA7-0D70-4431-814F-D8C40576EA93}"/>
          </ac:spMkLst>
        </pc:spChg>
        <pc:spChg chg="add del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18" creationId="{69D184B2-2226-4E31-BCCB-444330767440}"/>
          </ac:spMkLst>
        </pc:spChg>
        <pc:spChg chg="add del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19" creationId="{1AC4D4E3-486A-464A-8EC8-D44881097267}"/>
          </ac:spMkLst>
        </pc:spChg>
        <pc:spChg chg="add del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20" creationId="{864DE13E-58EB-4475-B79C-0D4FC651239B}"/>
          </ac:spMkLst>
        </pc:spChg>
        <pc:spChg chg="add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26" creationId="{197C305C-0E98-44D5-A930-21F23CC52F93}"/>
          </ac:spMkLst>
        </pc:spChg>
        <pc:spChg chg="add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28" creationId="{A3473CF9-37EB-43E7-89EF-D2D1C53D1DAC}"/>
          </ac:spMkLst>
        </pc:spChg>
        <pc:spChg chg="add">
          <ac:chgData name="Thắng Cung Văn" userId="482559b108a914a4" providerId="LiveId" clId="{32B25EC8-7453-47DB-A513-E9C6BC2E9680}" dt="2023-05-03T15:03:34.391" v="3170" actId="26606"/>
          <ac:spMkLst>
            <pc:docMk/>
            <pc:sldMk cId="1617508363" sldId="280"/>
            <ac:spMk id="30" creationId="{586B4EF9-43BA-4655-A6FF-1D8E21574C95}"/>
          </ac:spMkLst>
        </pc:spChg>
        <pc:picChg chg="add mod ord">
          <ac:chgData name="Thắng Cung Văn" userId="482559b108a914a4" providerId="LiveId" clId="{32B25EC8-7453-47DB-A513-E9C6BC2E9680}" dt="2023-05-03T15:07:10.144" v="3266" actId="1076"/>
          <ac:picMkLst>
            <pc:docMk/>
            <pc:sldMk cId="1617508363" sldId="280"/>
            <ac:picMk id="2" creationId="{C7EDF093-D654-A5E6-9650-473C445F2832}"/>
          </ac:picMkLst>
        </pc:picChg>
        <pc:picChg chg="add mod">
          <ac:chgData name="Thắng Cung Văn" userId="482559b108a914a4" providerId="LiveId" clId="{32B25EC8-7453-47DB-A513-E9C6BC2E9680}" dt="2023-05-03T15:07:13.291" v="3268" actId="1076"/>
          <ac:picMkLst>
            <pc:docMk/>
            <pc:sldMk cId="1617508363" sldId="280"/>
            <ac:picMk id="3" creationId="{C9670BED-2875-F323-A944-1EAE1FFC36EC}"/>
          </ac:picMkLst>
        </pc:picChg>
        <pc:cxnChg chg="add mod">
          <ac:chgData name="Thắng Cung Văn" userId="482559b108a914a4" providerId="LiveId" clId="{32B25EC8-7453-47DB-A513-E9C6BC2E9680}" dt="2023-05-03T15:07:52.811" v="3285" actId="692"/>
          <ac:cxnSpMkLst>
            <pc:docMk/>
            <pc:sldMk cId="1617508363" sldId="280"/>
            <ac:cxnSpMk id="7" creationId="{91B10BE3-8F53-76B5-795D-CD139539F6D2}"/>
          </ac:cxnSpMkLst>
        </pc:cxnChg>
        <pc:cxnChg chg="add del">
          <ac:chgData name="Thắng Cung Văn" userId="482559b108a914a4" providerId="LiveId" clId="{32B25EC8-7453-47DB-A513-E9C6BC2E9680}" dt="2023-05-03T15:00:24.826" v="3122" actId="26606"/>
          <ac:cxnSpMkLst>
            <pc:docMk/>
            <pc:sldMk cId="1617508363" sldId="280"/>
            <ac:cxnSpMk id="12" creationId="{8C730EAB-A532-4295-A302-FB4B90DB9F5E}"/>
          </ac:cxnSpMkLst>
        </pc:cxnChg>
        <pc:cxnChg chg="add del">
          <ac:chgData name="Thắng Cung Văn" userId="482559b108a914a4" providerId="LiveId" clId="{32B25EC8-7453-47DB-A513-E9C6BC2E9680}" dt="2023-05-03T15:00:51.202" v="3126" actId="26606"/>
          <ac:cxnSpMkLst>
            <pc:docMk/>
            <pc:sldMk cId="1617508363" sldId="280"/>
            <ac:cxnSpMk id="16" creationId="{4D56677B-C0B7-4DAC-ACAD-8054FF1B599A}"/>
          </ac:cxnSpMkLst>
        </pc:cxnChg>
        <pc:cxnChg chg="add del">
          <ac:chgData name="Thắng Cung Văn" userId="482559b108a914a4" providerId="LiveId" clId="{32B25EC8-7453-47DB-A513-E9C6BC2E9680}" dt="2023-05-03T15:03:34.391" v="3170" actId="26606"/>
          <ac:cxnSpMkLst>
            <pc:docMk/>
            <pc:sldMk cId="1617508363" sldId="280"/>
            <ac:cxnSpMk id="21" creationId="{02E9B2EE-76CA-47F3-9977-3F2FCB7FD252}"/>
          </ac:cxnSpMkLst>
        </pc:cxnChg>
      </pc:sldChg>
      <pc:sldChg chg="addSp delSp modSp new mod ord">
        <pc:chgData name="Thắng Cung Văn" userId="482559b108a914a4" providerId="LiveId" clId="{32B25EC8-7453-47DB-A513-E9C6BC2E9680}" dt="2023-05-04T02:53:28.142" v="4426" actId="255"/>
        <pc:sldMkLst>
          <pc:docMk/>
          <pc:sldMk cId="3486149751" sldId="281"/>
        </pc:sldMkLst>
        <pc:spChg chg="add mod">
          <ac:chgData name="Thắng Cung Văn" userId="482559b108a914a4" providerId="LiveId" clId="{32B25EC8-7453-47DB-A513-E9C6BC2E9680}" dt="2023-05-04T02:52:39.106" v="4421" actId="1076"/>
          <ac:spMkLst>
            <pc:docMk/>
            <pc:sldMk cId="3486149751" sldId="281"/>
            <ac:spMk id="4" creationId="{5344243A-C50C-D829-711B-4E650EA45373}"/>
          </ac:spMkLst>
        </pc:spChg>
        <pc:graphicFrameChg chg="add del mod">
          <ac:chgData name="Thắng Cung Văn" userId="482559b108a914a4" providerId="LiveId" clId="{32B25EC8-7453-47DB-A513-E9C6BC2E9680}" dt="2023-05-04T02:50:24.068" v="4360" actId="3680"/>
          <ac:graphicFrameMkLst>
            <pc:docMk/>
            <pc:sldMk cId="3486149751" sldId="281"/>
            <ac:graphicFrameMk id="5" creationId="{AFA4EF68-3CFC-7721-DF12-0E27680BA7AF}"/>
          </ac:graphicFrameMkLst>
        </pc:graphicFrameChg>
        <pc:graphicFrameChg chg="add mod modGraphic">
          <ac:chgData name="Thắng Cung Văn" userId="482559b108a914a4" providerId="LiveId" clId="{32B25EC8-7453-47DB-A513-E9C6BC2E9680}" dt="2023-05-04T02:53:28.142" v="4426" actId="255"/>
          <ac:graphicFrameMkLst>
            <pc:docMk/>
            <pc:sldMk cId="3486149751" sldId="281"/>
            <ac:graphicFrameMk id="6" creationId="{A148C5FF-1C6A-B5E1-1C92-C10152021DA1}"/>
          </ac:graphicFrameMkLst>
        </pc:graphicFrameChg>
        <pc:picChg chg="add mod">
          <ac:chgData name="Thắng Cung Văn" userId="482559b108a914a4" providerId="LiveId" clId="{32B25EC8-7453-47DB-A513-E9C6BC2E9680}" dt="2023-05-04T02:47:31.866" v="4256" actId="1076"/>
          <ac:picMkLst>
            <pc:docMk/>
            <pc:sldMk cId="3486149751" sldId="281"/>
            <ac:picMk id="3" creationId="{D95209F0-9582-167F-73A5-BFEECA0567DE}"/>
          </ac:picMkLst>
        </pc:picChg>
      </pc:sldChg>
      <pc:sldMasterChg chg="modSp modSldLayout">
        <pc:chgData name="Thắng Cung Văn" userId="482559b108a914a4" providerId="LiveId" clId="{32B25EC8-7453-47DB-A513-E9C6BC2E9680}" dt="2023-05-03T07:35:38.358" v="2473"/>
        <pc:sldMasterMkLst>
          <pc:docMk/>
          <pc:sldMasterMk cId="1772195096" sldId="2147483648"/>
        </pc:sldMasterMkLst>
        <pc:spChg chg="mod">
          <ac:chgData name="Thắng Cung Văn" userId="482559b108a914a4" providerId="LiveId" clId="{32B25EC8-7453-47DB-A513-E9C6BC2E9680}" dt="2023-05-03T07:35:38.358" v="2473"/>
          <ac:spMkLst>
            <pc:docMk/>
            <pc:sldMasterMk cId="1772195096" sldId="2147483648"/>
            <ac:spMk id="2" creationId="{E2F94F1B-CD40-2A03-45C1-6C1FBE30BF2B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asterMk cId="1772195096" sldId="2147483648"/>
            <ac:spMk id="3" creationId="{28A23EEB-D910-B1EA-E992-936AA7E79DD3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asterMk cId="1772195096" sldId="2147483648"/>
            <ac:spMk id="4" creationId="{E14D96A2-E8E4-54AE-99A8-1BD4E4794247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asterMk cId="1772195096" sldId="2147483648"/>
            <ac:spMk id="5" creationId="{4C8527C8-ADF4-6F6B-C7D1-3BA398580FED}"/>
          </ac:spMkLst>
        </pc:spChg>
        <pc:spChg chg="mod">
          <ac:chgData name="Thắng Cung Văn" userId="482559b108a914a4" providerId="LiveId" clId="{32B25EC8-7453-47DB-A513-E9C6BC2E9680}" dt="2023-05-03T07:35:38.358" v="2473"/>
          <ac:spMkLst>
            <pc:docMk/>
            <pc:sldMasterMk cId="1772195096" sldId="2147483648"/>
            <ac:spMk id="6" creationId="{F2CFDDF6-7BFD-B002-3AC3-FB3C076EE03A}"/>
          </ac:spMkLst>
        </pc:sp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2250873715" sldId="2147483649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250873715" sldId="2147483649"/>
              <ac:spMk id="2" creationId="{056CCCAC-58A7-DC7F-AE93-F70FD3201024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250873715" sldId="2147483649"/>
              <ac:spMk id="3" creationId="{C47106A1-B523-EEBE-14E3-185760C71AB3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2840470389" sldId="2147483651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40470389" sldId="2147483651"/>
              <ac:spMk id="2" creationId="{2DEBB06E-A731-43CB-2684-D0649E8C7DE2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40470389" sldId="2147483651"/>
              <ac:spMk id="3" creationId="{C906A8F1-31A6-F0A2-0078-A27E2BFD5752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1725079612" sldId="2147483652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1725079612" sldId="2147483652"/>
              <ac:spMk id="3" creationId="{247C51A8-D3A7-FB4C-F32B-C9EB6D97E1B0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1725079612" sldId="2147483652"/>
              <ac:spMk id="4" creationId="{7685877B-DDF4-4AC8-2558-6E98E6D4CFA6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2865605740" sldId="2147483653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65605740" sldId="2147483653"/>
              <ac:spMk id="2" creationId="{69E0381D-8826-E0CC-E3E1-CD518508955D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65605740" sldId="2147483653"/>
              <ac:spMk id="3" creationId="{94EE3913-0B67-2693-5F10-8D8A6A6D570D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65605740" sldId="2147483653"/>
              <ac:spMk id="4" creationId="{A15DDABF-4BE1-45E8-8522-61B63D893650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65605740" sldId="2147483653"/>
              <ac:spMk id="5" creationId="{3150A924-8268-D04F-571E-5954E8D638CE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865605740" sldId="2147483653"/>
              <ac:spMk id="6" creationId="{A7E3A6DB-8B62-386C-5E4E-A0164C4B1F8A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3812682320" sldId="2147483656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3812682320" sldId="2147483656"/>
              <ac:spMk id="2" creationId="{A6F895BB-BCF8-A388-FA81-764055160D89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3812682320" sldId="2147483656"/>
              <ac:spMk id="3" creationId="{C9FEB878-3220-13DA-99CA-118DAC2A4BE0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3812682320" sldId="2147483656"/>
              <ac:spMk id="4" creationId="{6A9AA3A1-E89B-1140-CAB0-B6A94C4FDFD5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2370248797" sldId="2147483657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370248797" sldId="2147483657"/>
              <ac:spMk id="2" creationId="{A09775B7-8B07-725B-94B3-E0F3CE873598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370248797" sldId="2147483657"/>
              <ac:spMk id="3" creationId="{2189055F-235C-CFB7-AA37-40FE547ADD03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2370248797" sldId="2147483657"/>
              <ac:spMk id="4" creationId="{FDF5DFBE-7BF9-1175-5875-D77936323F6B}"/>
            </ac:spMkLst>
          </pc:spChg>
        </pc:sldLayoutChg>
        <pc:sldLayoutChg chg="modSp">
          <pc:chgData name="Thắng Cung Văn" userId="482559b108a914a4" providerId="LiveId" clId="{32B25EC8-7453-47DB-A513-E9C6BC2E9680}" dt="2023-05-03T07:35:38.358" v="2473"/>
          <pc:sldLayoutMkLst>
            <pc:docMk/>
            <pc:sldMasterMk cId="1772195096" sldId="2147483648"/>
            <pc:sldLayoutMk cId="3718785898" sldId="2147483659"/>
          </pc:sldLayoutMkLst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3718785898" sldId="2147483659"/>
              <ac:spMk id="2" creationId="{E15C7C76-4076-E19A-763B-C226B89EAE76}"/>
            </ac:spMkLst>
          </pc:spChg>
          <pc:spChg chg="mod">
            <ac:chgData name="Thắng Cung Văn" userId="482559b108a914a4" providerId="LiveId" clId="{32B25EC8-7453-47DB-A513-E9C6BC2E9680}" dt="2023-05-03T07:35:38.358" v="2473"/>
            <ac:spMkLst>
              <pc:docMk/>
              <pc:sldMasterMk cId="1772195096" sldId="2147483648"/>
              <pc:sldLayoutMk cId="3718785898" sldId="2147483659"/>
              <ac:spMk id="3" creationId="{D4F21B6A-950B-81E2-C148-A03D89DB09CA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56CCCAC-58A7-DC7F-AE93-F70FD3201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C47106A1-B523-EEBE-14E3-185760C71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1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7E1B0715-23C2-8044-46B2-6638317AC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8B255B6-1663-CF60-8B82-BBF15C0AA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B3AE74B-9D26-1E31-3DDB-78C568CE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7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62F6334-78BE-25E7-268A-5DEEA662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48BECFD2-85F4-3F23-7BBE-1B336A19B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8E0C0C9-7B6F-2354-91BC-1DB2EFD98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15227366-9E69-999C-1F1E-C76D1D732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5CA7914A-1318-EE92-F4C0-B91ECE9A5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27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E15C7C76-4076-E19A-763B-C226B89EA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D4F21B6A-950B-81E2-C148-A03D89DB0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0B4BF05-B964-1FF1-DD3B-C9A7D78CA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DC9C994-56CC-5DFB-DDAA-3336BBD84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42B223D-C41F-6C42-C51C-F9F54CF9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8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299E3A0-D4E6-E081-C956-920E60905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3A4DFCC-1F8F-1060-F2E3-9977A04A3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284F003-20D1-441A-3F21-B6776D954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0E17D4B-013D-9BD5-3610-6FEE7B66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6B6A94DD-F0BC-0965-9F5A-B660AD649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3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DEBB06E-A731-43CB-2684-D0649E8C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C906A8F1-31A6-F0A2-0078-A27E2BFD5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73CF6D3-DCA5-4F87-6C3F-68376E0EE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5EEAF28-297F-1067-581B-AC9D30837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CFC1BE2-1D1A-1258-1F7F-A1F8AD50D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7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6D70A7B-D6A1-1851-2286-ACFA19F0B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247C51A8-D3A7-FB4C-F32B-C9EB6D97E1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7685877B-DDF4-4AC8-2558-6E98E6D4C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67895792-C15D-D1BD-1070-BAC7CE23D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67B01028-C325-A15B-D8AB-8C19FDDD3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C78BC8D1-78EA-FA1F-6E93-938EBCAF1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7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9E0381D-8826-E0CC-E3E1-CD5185089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94EE3913-0B67-2693-5F10-8D8A6A6D5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A15DDABF-4BE1-45E8-8522-61B63D893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3150A924-8268-D04F-571E-5954E8D63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A7E3A6DB-8B62-386C-5E4E-A0164C4B1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F4F11FF0-9DC2-C5D9-DCD5-E5D61ABD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300A3F10-D329-9B3F-B1BA-1E75FB358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128AB66F-7494-234A-B13A-B8D244D8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0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891EA90-ADC1-8B3B-E717-D4541ED34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8BDB05D9-876A-33C5-8311-A53A5D34D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5B1DB5CC-8E34-49EA-457D-D13B1521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624D161C-1283-124C-41DE-569BC340D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43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45AF2852-5572-E27C-A76C-02DCA2E44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2615A71C-E7F7-FE17-3644-D9A438AB2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EFB62EB8-A9B3-398B-D9DA-2876E50A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18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6F895BB-BCF8-A388-FA81-764055160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9FEB878-3220-13DA-99CA-118DAC2A4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6A9AA3A1-E89B-1140-CAB0-B6A94C4FD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7EDE050E-5581-AD98-30A9-92E3B29C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7F2B1A8F-AFD2-8804-7ECC-707EBC87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AF6D6257-8C6D-EA73-C6A0-6B514044B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8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09775B7-8B07-725B-94B3-E0F3CE873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2189055F-235C-CFB7-AA37-40FE547AD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FDF5DFBE-7BF9-1175-5875-D77936323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C43D1B15-A5FB-20DF-7777-FA84644B2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ABF581C3-F801-D751-04D9-255157CC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86119015-C991-F29F-294D-566BC386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4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E2F94F1B-CD40-2A03-45C1-6C1FBE30B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28A23EEB-D910-B1EA-E992-936AA7E79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14D96A2-E8E4-54AE-99A8-1BD4E4794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1CE30-F97F-4EA2-ACEF-A8FFD61F97E8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C8527C8-ADF4-6F6B-C7D1-3BA398580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2CFDDF6-7BFD-B002-3AC3-FB3C076EE0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02B26-BA29-4822-9B84-6F16078CF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9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4" indent="-228604" algn="l" defTabSz="914411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5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1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7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8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4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VANTHANG/Mark-The-Exams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D95209F0-9582-167F-73A5-BFEECA056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422" y="550717"/>
            <a:ext cx="2795155" cy="2795155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5344243A-C50C-D829-711B-4E650EA45373}"/>
              </a:ext>
            </a:extLst>
          </p:cNvPr>
          <p:cNvSpPr txBox="1"/>
          <p:nvPr/>
        </p:nvSpPr>
        <p:spPr>
          <a:xfrm>
            <a:off x="-2" y="3477599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Nhóm</a:t>
            </a:r>
            <a:r>
              <a:rPr lang="en-US" sz="2800" b="1" dirty="0"/>
              <a:t> 14: </a:t>
            </a:r>
            <a:r>
              <a:rPr lang="en-US" sz="2800" b="1" i="0" dirty="0">
                <a:effectLst/>
              </a:rPr>
              <a:t>Optical Character Recognition</a:t>
            </a:r>
            <a:endParaRPr lang="en-US" sz="2800" b="1" dirty="0"/>
          </a:p>
        </p:txBody>
      </p:sp>
      <p:graphicFrame>
        <p:nvGraphicFramePr>
          <p:cNvPr id="6" name="Bảng 6">
            <a:extLst>
              <a:ext uri="{FF2B5EF4-FFF2-40B4-BE49-F238E27FC236}">
                <a16:creationId xmlns:a16="http://schemas.microsoft.com/office/drawing/2014/main" id="{A148C5FF-1C6A-B5E1-1C92-C10152021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932064"/>
              </p:ext>
            </p:extLst>
          </p:nvPr>
        </p:nvGraphicFramePr>
        <p:xfrm>
          <a:off x="2031998" y="4132546"/>
          <a:ext cx="8128000" cy="2250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954807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8045628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Họ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và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tên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Mã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sinh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viên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25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Cung Văn Thắng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21020939</a:t>
                      </a: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3917133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 err="1">
                          <a:effectLst/>
                        </a:rPr>
                        <a:t>Đinh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Thế</a:t>
                      </a:r>
                      <a:r>
                        <a:rPr lang="en-US" sz="2000" dirty="0">
                          <a:effectLst/>
                        </a:rPr>
                        <a:t> An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21020039</a:t>
                      </a: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418005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 err="1">
                          <a:effectLst/>
                        </a:rPr>
                        <a:t>Nguyễn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Sỹ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Hùng</a:t>
                      </a:r>
                      <a:endParaRPr lang="en-US" sz="2000" dirty="0">
                        <a:effectLst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20020416</a:t>
                      </a: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357880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>
                          <a:effectLst/>
                        </a:rPr>
                        <a:t>Phan Công Tiến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20020266</a:t>
                      </a: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2242758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>
                          <a:effectLst/>
                        </a:rPr>
                        <a:t>Nguyễn Xuân Huy</a:t>
                      </a: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dirty="0">
                          <a:effectLst/>
                        </a:rPr>
                        <a:t>17021266</a:t>
                      </a: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1190639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149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311CEE28-1649-AB44-392F-86B03D1DDADB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7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0EF4C948-F9BA-EFB6-0146-7DE1D7A60372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Kiểm</a:t>
            </a:r>
            <a:r>
              <a:rPr lang="en-US" sz="1801" dirty="0"/>
              <a:t> </a:t>
            </a:r>
            <a:r>
              <a:rPr lang="en-US" sz="1801" dirty="0" err="1"/>
              <a:t>tra</a:t>
            </a:r>
            <a:r>
              <a:rPr lang="en-US" sz="1801" dirty="0"/>
              <a:t> </a:t>
            </a:r>
            <a:r>
              <a:rPr lang="en-US" sz="1801" dirty="0" err="1"/>
              <a:t>xem</a:t>
            </a:r>
            <a:r>
              <a:rPr lang="en-US" sz="1801" dirty="0"/>
              <a:t> </a:t>
            </a:r>
            <a:r>
              <a:rPr lang="en-US" sz="1801" dirty="0" err="1"/>
              <a:t>hai</a:t>
            </a:r>
            <a:r>
              <a:rPr lang="en-US" sz="1801" dirty="0"/>
              <a:t> </a:t>
            </a:r>
            <a:r>
              <a:rPr lang="en-US" sz="1801" dirty="0" err="1"/>
              <a:t>mảng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biggestContour</a:t>
            </a:r>
            <a:r>
              <a:rPr lang="en-US" sz="1801" dirty="0"/>
              <a:t> </a:t>
            </a:r>
            <a:r>
              <a:rPr lang="en-US" sz="1801" dirty="0" err="1"/>
              <a:t>và</a:t>
            </a:r>
            <a:r>
              <a:rPr lang="en-US" sz="1801" dirty="0"/>
              <a:t> </a:t>
            </a:r>
            <a:r>
              <a:rPr lang="en-US" sz="1801" dirty="0" err="1"/>
              <a:t>gradePoints</a:t>
            </a:r>
            <a:r>
              <a:rPr lang="en-US" sz="1801" dirty="0"/>
              <a:t> </a:t>
            </a:r>
            <a:r>
              <a:rPr lang="en-US" sz="1801" dirty="0" err="1"/>
              <a:t>có</a:t>
            </a:r>
            <a:r>
              <a:rPr lang="en-US" sz="1801" dirty="0"/>
              <a:t> </a:t>
            </a:r>
            <a:r>
              <a:rPr lang="en-US" sz="1801" dirty="0" err="1"/>
              <a:t>kích</a:t>
            </a:r>
            <a:r>
              <a:rPr lang="en-US" sz="1801" dirty="0"/>
              <a:t> </a:t>
            </a:r>
            <a:r>
              <a:rPr lang="en-US" sz="1801" dirty="0" err="1"/>
              <a:t>thước</a:t>
            </a:r>
            <a:r>
              <a:rPr lang="en-US" sz="1801" dirty="0"/>
              <a:t> </a:t>
            </a:r>
            <a:r>
              <a:rPr lang="en-US" sz="1801" dirty="0" err="1"/>
              <a:t>khác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endParaRPr lang="en-US" sz="180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018DFFA-8E45-7A6E-8464-2C965B1BC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4" y="1325410"/>
            <a:ext cx="11555731" cy="535531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if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biggestContour.size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!=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gradePoints.size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!=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cv2.drawContours(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imgBiggestContours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255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20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Vẽ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lang="en-US" altLang="en-US" dirty="0" err="1">
                <a:solidFill>
                  <a:srgbClr val="808080"/>
                </a:solidFill>
                <a:latin typeface="Arial Unicode MS"/>
              </a:rPr>
              <a:t>đ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ường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viền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màu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xanh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lá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cv2.drawContours(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imgBiggestContours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gradePoints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255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20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Vẽ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đường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viền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màu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xanh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dương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utlis.reorder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Sắp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xếp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lại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các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điểm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contour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lớn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nhất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được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tìm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thấy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trong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ảnh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gradePoints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utlis.reorder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gradePoints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Sắp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xếp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lại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các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điểm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contour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lớn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thứ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hai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được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tìm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thấy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trong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ảnh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pt1 = np.float32(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Chuyển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sang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kiểu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dữ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liệu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float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pt2 = np.float32([[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widthImg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heightImg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widthImg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heightImg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]])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định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một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hợp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4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điểm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để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định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đích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matrix = cv2.getPerspectiveTransform(pt1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pt2)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Tính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ma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trận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biến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imgWrapColored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cv2.warpPerspective(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matrix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widthImg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heightImg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Biến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hình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ảnh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kết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quả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lưu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vào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imgWrapColored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pt1G = np.float32(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gradePoints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Chuyển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sang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kiểu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dữ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liệu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float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pt2G = np.float32([[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325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150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325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150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]])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định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một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hợp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4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điểm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để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xác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định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đích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matrixG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cv2.getPerspectiveTransform(pt1G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pt2G)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Tính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ma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trận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biến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imgGradeDisplay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cv2.warpPerspective(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img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matrixG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325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150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Biến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đổi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góc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nhìn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hình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ảnh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kết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quả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lưu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vào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imgGradeDisplay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857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311CEE28-1649-AB44-392F-86B03D1DDADB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7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0EF4C948-F9BA-EFB6-0146-7DE1D7A60372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Kiểm</a:t>
            </a:r>
            <a:r>
              <a:rPr lang="en-US" sz="1801" dirty="0"/>
              <a:t> </a:t>
            </a:r>
            <a:r>
              <a:rPr lang="en-US" sz="1801" dirty="0" err="1"/>
              <a:t>tra</a:t>
            </a:r>
            <a:r>
              <a:rPr lang="en-US" sz="1801" dirty="0"/>
              <a:t> </a:t>
            </a:r>
            <a:r>
              <a:rPr lang="en-US" sz="1801" dirty="0" err="1"/>
              <a:t>xem</a:t>
            </a:r>
            <a:r>
              <a:rPr lang="en-US" sz="1801" dirty="0"/>
              <a:t> </a:t>
            </a:r>
            <a:r>
              <a:rPr lang="en-US" sz="1801" dirty="0" err="1"/>
              <a:t>hai</a:t>
            </a:r>
            <a:r>
              <a:rPr lang="en-US" sz="1801" dirty="0"/>
              <a:t> </a:t>
            </a:r>
            <a:r>
              <a:rPr lang="en-US" sz="1801" dirty="0" err="1"/>
              <a:t>mảng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biggestContour</a:t>
            </a:r>
            <a:r>
              <a:rPr lang="en-US" sz="1801" dirty="0"/>
              <a:t> </a:t>
            </a:r>
            <a:r>
              <a:rPr lang="en-US" sz="1801" dirty="0" err="1"/>
              <a:t>và</a:t>
            </a:r>
            <a:r>
              <a:rPr lang="en-US" sz="1801" dirty="0"/>
              <a:t> </a:t>
            </a:r>
            <a:r>
              <a:rPr lang="en-US" sz="1801" dirty="0" err="1"/>
              <a:t>gradePoints</a:t>
            </a:r>
            <a:r>
              <a:rPr lang="en-US" sz="1801" dirty="0"/>
              <a:t> </a:t>
            </a:r>
            <a:r>
              <a:rPr lang="en-US" sz="1801" dirty="0" err="1"/>
              <a:t>có</a:t>
            </a:r>
            <a:r>
              <a:rPr lang="en-US" sz="1801" dirty="0"/>
              <a:t> </a:t>
            </a:r>
            <a:r>
              <a:rPr lang="en-US" sz="1801" dirty="0" err="1"/>
              <a:t>kích</a:t>
            </a:r>
            <a:r>
              <a:rPr lang="en-US" sz="1801" dirty="0"/>
              <a:t> </a:t>
            </a:r>
            <a:r>
              <a:rPr lang="en-US" sz="1801" dirty="0" err="1"/>
              <a:t>thước</a:t>
            </a:r>
            <a:r>
              <a:rPr lang="en-US" sz="1801" dirty="0"/>
              <a:t> </a:t>
            </a:r>
            <a:r>
              <a:rPr lang="en-US" sz="1801" dirty="0" err="1"/>
              <a:t>khác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endParaRPr lang="en-US" sz="1801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24838B72-AD0C-0E0E-4B42-05D163E4C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575" y="3429000"/>
            <a:ext cx="3109229" cy="1455546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D6BC747E-0D3C-D7C7-A2EC-CA9EAF259691}"/>
              </a:ext>
            </a:extLst>
          </p:cNvPr>
          <p:cNvSpPr txBox="1"/>
          <p:nvPr/>
        </p:nvSpPr>
        <p:spPr>
          <a:xfrm>
            <a:off x="1813443" y="1490451"/>
            <a:ext cx="3127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imgWrapcolored</a:t>
            </a:r>
            <a:endParaRPr lang="en-US" sz="2800" b="1" dirty="0"/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7A6F1298-05A9-6778-1A4C-B0EA2BE70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443" y="2551685"/>
            <a:ext cx="3147612" cy="3151218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FE32EC8D-4102-AA63-0774-C7867A5605C7}"/>
              </a:ext>
            </a:extLst>
          </p:cNvPr>
          <p:cNvSpPr txBox="1"/>
          <p:nvPr/>
        </p:nvSpPr>
        <p:spPr>
          <a:xfrm>
            <a:off x="7523574" y="1490451"/>
            <a:ext cx="3109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imgGradeDisplay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00967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311CEE28-1649-AB44-392F-86B03D1DDADB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7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0EF4C948-F9BA-EFB6-0146-7DE1D7A60372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Kiểm</a:t>
            </a:r>
            <a:r>
              <a:rPr lang="en-US" sz="1801" dirty="0"/>
              <a:t> </a:t>
            </a:r>
            <a:r>
              <a:rPr lang="en-US" sz="1801" dirty="0" err="1"/>
              <a:t>tra</a:t>
            </a:r>
            <a:r>
              <a:rPr lang="en-US" sz="1801" dirty="0"/>
              <a:t> </a:t>
            </a:r>
            <a:r>
              <a:rPr lang="en-US" sz="1801" dirty="0" err="1"/>
              <a:t>xem</a:t>
            </a:r>
            <a:r>
              <a:rPr lang="en-US" sz="1801" dirty="0"/>
              <a:t> </a:t>
            </a:r>
            <a:r>
              <a:rPr lang="en-US" sz="1801" dirty="0" err="1"/>
              <a:t>hai</a:t>
            </a:r>
            <a:r>
              <a:rPr lang="en-US" sz="1801" dirty="0"/>
              <a:t> </a:t>
            </a:r>
            <a:r>
              <a:rPr lang="en-US" sz="1801" dirty="0" err="1"/>
              <a:t>mảng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biggestContour</a:t>
            </a:r>
            <a:r>
              <a:rPr lang="en-US" sz="1801" dirty="0"/>
              <a:t> </a:t>
            </a:r>
            <a:r>
              <a:rPr lang="en-US" sz="1801" dirty="0" err="1"/>
              <a:t>và</a:t>
            </a:r>
            <a:r>
              <a:rPr lang="en-US" sz="1801" dirty="0"/>
              <a:t> </a:t>
            </a:r>
            <a:r>
              <a:rPr lang="en-US" sz="1801" dirty="0" err="1"/>
              <a:t>gradePoints</a:t>
            </a:r>
            <a:r>
              <a:rPr lang="en-US" sz="1801" dirty="0"/>
              <a:t> </a:t>
            </a:r>
            <a:r>
              <a:rPr lang="en-US" sz="1801" dirty="0" err="1"/>
              <a:t>có</a:t>
            </a:r>
            <a:r>
              <a:rPr lang="en-US" sz="1801" dirty="0"/>
              <a:t> </a:t>
            </a:r>
            <a:r>
              <a:rPr lang="en-US" sz="1801" dirty="0" err="1"/>
              <a:t>kích</a:t>
            </a:r>
            <a:r>
              <a:rPr lang="en-US" sz="1801" dirty="0"/>
              <a:t> </a:t>
            </a:r>
            <a:r>
              <a:rPr lang="en-US" sz="1801" dirty="0" err="1"/>
              <a:t>thước</a:t>
            </a:r>
            <a:r>
              <a:rPr lang="en-US" sz="1801" dirty="0"/>
              <a:t> </a:t>
            </a:r>
            <a:r>
              <a:rPr lang="en-US" sz="1801" dirty="0" err="1"/>
              <a:t>khác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endParaRPr lang="en-US" sz="180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A3C900F-5898-7C18-FDA8-0D22A2ECF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3" y="1469954"/>
            <a:ext cx="11555732" cy="489364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def </a:t>
            </a:r>
            <a:r>
              <a:rPr lang="en-US" altLang="en-US" sz="2400" dirty="0">
                <a:solidFill>
                  <a:srgbClr val="FFC66D"/>
                </a:solidFill>
                <a:latin typeface="Arial Unicode MS"/>
              </a:rPr>
              <a:t>reorder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):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Sắp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xếp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lại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các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đỉnh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một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tứ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giác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dựa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trên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vị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trí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chúng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.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myPoints.reshape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((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4</a:t>
            </a: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,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)) 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Thay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đổi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dạng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thành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một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mảng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(4, 2)</a:t>
            </a:r>
            <a:br>
              <a:rPr lang="en-US" altLang="en-US" sz="24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np.zeros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((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4</a:t>
            </a: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,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,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)</a:t>
            </a: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,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np.int32)</a:t>
            </a:r>
            <a:br>
              <a:rPr lang="en-US" altLang="en-US" sz="24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   add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myPoints.sum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Tương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ứng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với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đỉnh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chữ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nhật</a:t>
            </a:r>
            <a:br>
              <a:rPr lang="en-US" altLang="en-US" sz="24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myPoints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: 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myPoints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"add: 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add)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]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np.argmin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(add)] </a:t>
            </a: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# [0, 0]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3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]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np.argmax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(add)] </a:t>
            </a: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# [w, h]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diff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np.diff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 err="1">
                <a:solidFill>
                  <a:srgbClr val="CC7832"/>
                </a:solidFill>
                <a:latin typeface="Arial Unicode MS"/>
              </a:rPr>
              <a:t>,</a:t>
            </a:r>
            <a:r>
              <a:rPr lang="en-US" altLang="en-US" sz="2400" dirty="0" err="1">
                <a:solidFill>
                  <a:srgbClr val="AA4926"/>
                </a:solidFill>
                <a:latin typeface="Arial Unicode MS"/>
              </a:rPr>
              <a:t>axis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=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Khoảng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cách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giữa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các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đỉnh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chữ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nhật</a:t>
            </a:r>
            <a:br>
              <a:rPr lang="en-US" altLang="en-US" sz="24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]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np.argmin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(diff)] </a:t>
            </a: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# [w, 0]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] =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np.argmax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(diff)] </a:t>
            </a: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# [0, h]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print(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“diff: “, </a:t>
            </a:r>
            <a:r>
              <a:rPr lang="en-US" altLang="en-US" sz="2400" dirty="0">
                <a:solidFill>
                  <a:srgbClr val="A9B7C6"/>
                </a:solidFill>
                <a:latin typeface="Arial Unicode MS"/>
              </a:rPr>
              <a:t>diff)</a:t>
            </a:r>
            <a:br>
              <a:rPr lang="en-US" altLang="en-US" sz="24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4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400" dirty="0">
                <a:solidFill>
                  <a:srgbClr val="CC7832"/>
                </a:solidFill>
                <a:latin typeface="Arial Unicode MS"/>
              </a:rPr>
              <a:t>return </a:t>
            </a:r>
            <a:r>
              <a:rPr lang="en-US" altLang="en-US" sz="2400" dirty="0" err="1">
                <a:solidFill>
                  <a:srgbClr val="A9B7C6"/>
                </a:solidFill>
                <a:latin typeface="Arial Unicode MS"/>
              </a:rPr>
              <a:t>myPointsNew</a:t>
            </a:r>
            <a:endParaRPr lang="en-US" altLang="en-US" sz="4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161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311CEE28-1649-AB44-392F-86B03D1DDADB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7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0EF4C948-F9BA-EFB6-0146-7DE1D7A60372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Kiểm</a:t>
            </a:r>
            <a:r>
              <a:rPr lang="en-US" sz="1801" dirty="0"/>
              <a:t> </a:t>
            </a:r>
            <a:r>
              <a:rPr lang="en-US" sz="1801" dirty="0" err="1"/>
              <a:t>tra</a:t>
            </a:r>
            <a:r>
              <a:rPr lang="en-US" sz="1801" dirty="0"/>
              <a:t> </a:t>
            </a:r>
            <a:r>
              <a:rPr lang="en-US" sz="1801" dirty="0" err="1"/>
              <a:t>xem</a:t>
            </a:r>
            <a:r>
              <a:rPr lang="en-US" sz="1801" dirty="0"/>
              <a:t> </a:t>
            </a:r>
            <a:r>
              <a:rPr lang="en-US" sz="1801" dirty="0" err="1"/>
              <a:t>hai</a:t>
            </a:r>
            <a:r>
              <a:rPr lang="en-US" sz="1801" dirty="0"/>
              <a:t> </a:t>
            </a:r>
            <a:r>
              <a:rPr lang="en-US" sz="1801" dirty="0" err="1"/>
              <a:t>mảng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biggestContour</a:t>
            </a:r>
            <a:r>
              <a:rPr lang="en-US" sz="1801" dirty="0"/>
              <a:t> </a:t>
            </a:r>
            <a:r>
              <a:rPr lang="en-US" sz="1801" dirty="0" err="1"/>
              <a:t>và</a:t>
            </a:r>
            <a:r>
              <a:rPr lang="en-US" sz="1801" dirty="0"/>
              <a:t> </a:t>
            </a:r>
            <a:r>
              <a:rPr lang="en-US" sz="1801" dirty="0" err="1"/>
              <a:t>gradePoints</a:t>
            </a:r>
            <a:r>
              <a:rPr lang="en-US" sz="1801" dirty="0"/>
              <a:t> </a:t>
            </a:r>
            <a:r>
              <a:rPr lang="en-US" sz="1801" dirty="0" err="1"/>
              <a:t>có</a:t>
            </a:r>
            <a:r>
              <a:rPr lang="en-US" sz="1801" dirty="0"/>
              <a:t> </a:t>
            </a:r>
            <a:r>
              <a:rPr lang="en-US" sz="1801" dirty="0" err="1"/>
              <a:t>kích</a:t>
            </a:r>
            <a:r>
              <a:rPr lang="en-US" sz="1801" dirty="0"/>
              <a:t> </a:t>
            </a:r>
            <a:r>
              <a:rPr lang="en-US" sz="1801" dirty="0" err="1"/>
              <a:t>thước</a:t>
            </a:r>
            <a:r>
              <a:rPr lang="en-US" sz="1801" dirty="0"/>
              <a:t> </a:t>
            </a:r>
            <a:r>
              <a:rPr lang="en-US" sz="1801" dirty="0" err="1"/>
              <a:t>khác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endParaRPr lang="en-US" sz="1801" dirty="0"/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56674DF5-3BA1-1651-B365-003948103A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167"/>
          <a:stretch/>
        </p:blipFill>
        <p:spPr>
          <a:xfrm>
            <a:off x="380453" y="1151681"/>
            <a:ext cx="1155573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447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4581F695-ECEA-8216-4996-06B4F80CA742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E3AFB96B-8613-BFAC-8559-02771705971F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Áp</a:t>
            </a:r>
            <a:r>
              <a:rPr lang="en-US" sz="1801" dirty="0"/>
              <a:t> </a:t>
            </a:r>
            <a:r>
              <a:rPr lang="en-US" sz="1801" dirty="0" err="1"/>
              <a:t>dụng</a:t>
            </a:r>
            <a:r>
              <a:rPr lang="en-US" sz="1801" dirty="0"/>
              <a:t> </a:t>
            </a:r>
            <a:r>
              <a:rPr lang="en-US" sz="1801" dirty="0" err="1"/>
              <a:t>ngưỡng</a:t>
            </a:r>
            <a:endParaRPr lang="en-US" sz="1801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3588DDE-5D55-B299-8B26-90B022DA30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4" y="1293059"/>
            <a:ext cx="11555732" cy="16312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imgWrapGray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cv2.cvtColor(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imgWrapColored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cv2.COLOR_BGR2GRAY)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imgThresh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cv2.threshold(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imgWrapGray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170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255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cv2.THRESH_BINARY_INV)[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boxes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utlis.splitBoxes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imgThresh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cv2.imshow(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"Test"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boxes[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print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(cv2.countNonZero(boxes[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cv2.countNonZero(boxes[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76C72F34-FEE4-06D0-3549-4DEB1B39D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675" y="4236130"/>
            <a:ext cx="1333616" cy="1379340"/>
          </a:xfrm>
          <a:prstGeom prst="rect">
            <a:avLst/>
          </a:prstGeom>
        </p:spPr>
      </p:pic>
      <p:pic>
        <p:nvPicPr>
          <p:cNvPr id="3" name="Hình ảnh 2">
            <a:extLst>
              <a:ext uri="{FF2B5EF4-FFF2-40B4-BE49-F238E27FC236}">
                <a16:creationId xmlns:a16="http://schemas.microsoft.com/office/drawing/2014/main" id="{362D83E9-2E42-376E-D60A-B3B2BCA57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278" y="3350191"/>
            <a:ext cx="3154827" cy="3151218"/>
          </a:xfrm>
          <a:prstGeom prst="rect">
            <a:avLst/>
          </a:prstGeom>
        </p:spPr>
      </p:pic>
      <p:cxnSp>
        <p:nvCxnSpPr>
          <p:cNvPr id="6" name="Đường kết nối Mũi tên Thẳng 5">
            <a:extLst>
              <a:ext uri="{FF2B5EF4-FFF2-40B4-BE49-F238E27FC236}">
                <a16:creationId xmlns:a16="http://schemas.microsoft.com/office/drawing/2014/main" id="{64178C2F-2AD8-9052-738E-41B8CD59A464}"/>
              </a:ext>
            </a:extLst>
          </p:cNvPr>
          <p:cNvCxnSpPr>
            <a:cxnSpLocks/>
          </p:cNvCxnSpPr>
          <p:nvPr/>
        </p:nvCxnSpPr>
        <p:spPr>
          <a:xfrm flipV="1">
            <a:off x="6084799" y="4890344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054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4581F695-ECEA-8216-4996-06B4F80CA742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E3AFB96B-8613-BFAC-8559-02771705971F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Áp</a:t>
            </a:r>
            <a:r>
              <a:rPr lang="en-US" sz="1801" dirty="0"/>
              <a:t> </a:t>
            </a:r>
            <a:r>
              <a:rPr lang="en-US" sz="1801" dirty="0" err="1"/>
              <a:t>dụng</a:t>
            </a:r>
            <a:r>
              <a:rPr lang="en-US" sz="1801" dirty="0"/>
              <a:t> </a:t>
            </a:r>
            <a:r>
              <a:rPr lang="en-US" sz="1801" dirty="0" err="1"/>
              <a:t>ngưỡng</a:t>
            </a:r>
            <a:endParaRPr lang="en-US" sz="1801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739C8758-52B9-F35C-0658-7E27115DB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3" y="1231943"/>
            <a:ext cx="11555732" cy="317010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def </a:t>
            </a:r>
            <a:r>
              <a:rPr lang="en-US" altLang="en-US" sz="2000" dirty="0" err="1">
                <a:solidFill>
                  <a:srgbClr val="FFC66D"/>
                </a:solidFill>
                <a:latin typeface="Arial Unicode MS"/>
              </a:rPr>
              <a:t>splitBoxes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rows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np.vsplit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Chia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ảnh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thành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5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hàng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boxes = []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for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r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in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rows: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cols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np.hsplit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(r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Chia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ảnh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thành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5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cột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for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in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cols: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boxes.append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(box)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Thêm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ô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vuông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vào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danh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sách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boxes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cv2.imshow(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"Split"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box)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cv2.imshow(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"Split"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rows[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return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boxes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247BBC17-1AE6-BEC2-7693-48A50638D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815" y="4913525"/>
            <a:ext cx="6675698" cy="142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177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213EE4-4BAC-39DB-7294-17E6D0E86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4" y="1331247"/>
            <a:ext cx="11555732" cy="34778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myPixelVal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np.zeros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((questions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choices))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Tạo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một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mảng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2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chiều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kích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thước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(question, choices)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Đếm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cột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Đếm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hàng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for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image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in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boxes: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totalPixels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cv2.countNonZero(image)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Đếm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tổng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số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điểm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ảnh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khác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không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lưu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trữ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vào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totalPixel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myPixelVal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][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totalPixels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Giá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trị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được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lưu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vào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mảng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tại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vị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trí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[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countR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]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+=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br>
              <a:rPr lang="en-US" altLang="en-US" sz="2000" dirty="0">
                <a:solidFill>
                  <a:srgbClr val="6897BB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if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== choices: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+=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br>
              <a:rPr lang="en-US" altLang="en-US" sz="2000" dirty="0">
                <a:solidFill>
                  <a:srgbClr val="6897BB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countC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br>
              <a:rPr lang="en-US" altLang="en-US" sz="2000" dirty="0">
                <a:solidFill>
                  <a:srgbClr val="6897BB"/>
                </a:solidFill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myPixelVal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myPixelVal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1E9C3E8C-EAA6-0E95-48E9-174D309DCE18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9DFAA1F-F6FB-4051-FBC9-2A8C2D198475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Nhận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r>
              <a:rPr lang="en-US" sz="1801" dirty="0"/>
              <a:t> </a:t>
            </a:r>
            <a:r>
              <a:rPr lang="en-US" sz="1801" dirty="0" err="1"/>
              <a:t>giá</a:t>
            </a:r>
            <a:r>
              <a:rPr lang="en-US" sz="1801" dirty="0"/>
              <a:t> </a:t>
            </a:r>
            <a:r>
              <a:rPr lang="en-US" sz="1801" dirty="0" err="1"/>
              <a:t>trị</a:t>
            </a:r>
            <a:r>
              <a:rPr lang="en-US" sz="1801" dirty="0"/>
              <a:t> pixel </a:t>
            </a:r>
            <a:r>
              <a:rPr lang="en-US" sz="1801" dirty="0" err="1"/>
              <a:t>của</a:t>
            </a:r>
            <a:r>
              <a:rPr lang="en-US" sz="1801" dirty="0"/>
              <a:t> </a:t>
            </a:r>
            <a:r>
              <a:rPr lang="en-US" sz="1801" dirty="0" err="1"/>
              <a:t>mỗi</a:t>
            </a:r>
            <a:r>
              <a:rPr lang="en-US" sz="1801" dirty="0"/>
              <a:t> </a:t>
            </a:r>
            <a:r>
              <a:rPr lang="en-US" sz="1801" dirty="0" err="1"/>
              <a:t>hộp</a:t>
            </a:r>
            <a:endParaRPr lang="en-US" sz="1801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823F3C4B-9AEA-87A3-3E34-E0BC81201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618"/>
          <a:stretch/>
        </p:blipFill>
        <p:spPr>
          <a:xfrm>
            <a:off x="380454" y="4953620"/>
            <a:ext cx="11555732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699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55ECBFE1-DF3A-CEFF-E2A9-4FB6A8713558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5F62797B-D9C3-5472-548B-8E8ECCAEC435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Nhận</a:t>
            </a:r>
            <a:r>
              <a:rPr lang="en-US" sz="1801" dirty="0"/>
              <a:t> </a:t>
            </a:r>
            <a:r>
              <a:rPr lang="en-US" sz="1801" dirty="0" err="1"/>
              <a:t>không</a:t>
            </a:r>
            <a:r>
              <a:rPr lang="en-US" sz="1801" dirty="0"/>
              <a:t> </a:t>
            </a:r>
            <a:r>
              <a:rPr lang="en-US" sz="1801" dirty="0" err="1"/>
              <a:t>giá</a:t>
            </a:r>
            <a:r>
              <a:rPr lang="en-US" sz="1801" dirty="0"/>
              <a:t> </a:t>
            </a:r>
            <a:r>
              <a:rPr lang="en-US" sz="1801" dirty="0" err="1"/>
              <a:t>trị</a:t>
            </a:r>
            <a:r>
              <a:rPr lang="en-US" sz="1801" dirty="0"/>
              <a:t> pixel </a:t>
            </a:r>
            <a:r>
              <a:rPr lang="en-US" sz="1801" dirty="0" err="1"/>
              <a:t>của</a:t>
            </a:r>
            <a:r>
              <a:rPr lang="en-US" sz="1801" dirty="0"/>
              <a:t> </a:t>
            </a:r>
            <a:r>
              <a:rPr lang="en-US" sz="1801" dirty="0" err="1"/>
              <a:t>mỗi</a:t>
            </a:r>
            <a:r>
              <a:rPr lang="en-US" sz="1801" dirty="0"/>
              <a:t> </a:t>
            </a:r>
            <a:r>
              <a:rPr lang="en-US" sz="1801" dirty="0" err="1"/>
              <a:t>hộp</a:t>
            </a:r>
            <a:endParaRPr lang="en-US" sz="180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B865BC7-61BB-EE86-01E3-DF2C1875A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198114"/>
            <a:ext cx="11555733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[]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for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x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range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questions):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arr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myPixelVal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[x]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arr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arr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np.where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arr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==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np.amax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arr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))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#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Tìm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vị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index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của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giá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trị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lớn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nhất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trong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mảng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arr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</a:rPr>
              <a:t>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myIndexVal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[0]: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myIndex.append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myIndexVal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])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myIndex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myIndex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CC6C439D-0517-7F37-C2B6-4AA4CA76F6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506"/>
          <a:stretch/>
        </p:blipFill>
        <p:spPr>
          <a:xfrm>
            <a:off x="380452" y="3855759"/>
            <a:ext cx="11555733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940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829740-4FD2-48B2-891B-00D27B109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4" y="1297573"/>
            <a:ext cx="11555732" cy="286232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grading = []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for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x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in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range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questions):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if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ans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[x] ==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myIndex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[x]: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grading.append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else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grading.append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"grading: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grading)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score =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sum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(grading) / questions) *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  <a:t>10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"score: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score)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01CDE91B-E52A-AD0F-69FF-32694AB37687}"/>
              </a:ext>
            </a:extLst>
          </p:cNvPr>
          <p:cNvSpPr/>
          <p:nvPr/>
        </p:nvSpPr>
        <p:spPr>
          <a:xfrm>
            <a:off x="380454" y="309731"/>
            <a:ext cx="811739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10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C2793CB-9361-4258-A6BE-F3F7AD38D89B}"/>
              </a:ext>
            </a:extLst>
          </p:cNvPr>
          <p:cNvSpPr txBox="1"/>
          <p:nvPr/>
        </p:nvSpPr>
        <p:spPr>
          <a:xfrm>
            <a:off x="1388962" y="443568"/>
            <a:ext cx="1054722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Chấm</a:t>
            </a:r>
            <a:r>
              <a:rPr lang="en-US" sz="1801" dirty="0"/>
              <a:t> </a:t>
            </a:r>
            <a:r>
              <a:rPr lang="en-US" sz="1801" dirty="0" err="1"/>
              <a:t>điểm</a:t>
            </a:r>
            <a:endParaRPr lang="en-US" sz="1801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EE87AEC5-9AEE-F163-547E-977691E2E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689" b="68"/>
          <a:stretch/>
        </p:blipFill>
        <p:spPr>
          <a:xfrm>
            <a:off x="380453" y="4456744"/>
            <a:ext cx="11555730" cy="110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41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01CDE91B-E52A-AD0F-69FF-32694AB37687}"/>
              </a:ext>
            </a:extLst>
          </p:cNvPr>
          <p:cNvSpPr/>
          <p:nvPr/>
        </p:nvSpPr>
        <p:spPr>
          <a:xfrm>
            <a:off x="380454" y="309731"/>
            <a:ext cx="811739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C2793CB-9361-4258-A6BE-F3F7AD38D89B}"/>
              </a:ext>
            </a:extLst>
          </p:cNvPr>
          <p:cNvSpPr txBox="1"/>
          <p:nvPr/>
        </p:nvSpPr>
        <p:spPr>
          <a:xfrm>
            <a:off x="1388962" y="443568"/>
            <a:ext cx="1054722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Hiện</a:t>
            </a:r>
            <a:r>
              <a:rPr lang="en-US" sz="1801" dirty="0"/>
              <a:t> </a:t>
            </a:r>
            <a:r>
              <a:rPr lang="en-US" sz="1801" dirty="0" err="1"/>
              <a:t>thị</a:t>
            </a:r>
            <a:r>
              <a:rPr lang="en-US" sz="1801" dirty="0"/>
              <a:t> </a:t>
            </a:r>
            <a:r>
              <a:rPr lang="en-US" sz="1801" dirty="0" err="1"/>
              <a:t>đáp</a:t>
            </a:r>
            <a:r>
              <a:rPr lang="en-US" sz="1801" dirty="0"/>
              <a:t> </a:t>
            </a:r>
            <a:r>
              <a:rPr lang="en-US" sz="1801" dirty="0" err="1"/>
              <a:t>án</a:t>
            </a:r>
            <a:endParaRPr lang="en-US" sz="180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68C1E5C-11B9-C7F9-0D0C-00095EACFD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273099"/>
            <a:ext cx="11555732" cy="19389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imgResult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imgWrapColored.copy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imgResult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utlis.showAnswers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imgResult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myIndex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grading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ans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questions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choices)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imRawDrawing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np.zeros_like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imgWrapColored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imRawDrawing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utlis.showAnswers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imRawDrawing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myIndex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grading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ans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questions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choices)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invMatrix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cv2.getPerspectiveTransform(pt2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pt1)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ma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trận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biến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đổi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góc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nhìn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imgInvWarp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cv2.warpPerspective(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imRawDrawing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invMatrix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widthImg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heightImg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EBB62B32-0E4B-7622-A50E-076AC21A3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03" y="3647358"/>
            <a:ext cx="8770398" cy="297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7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97C305C-0E98-44D5-A930-21F23CC52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C7EDF093-D654-A5E6-9650-473C445F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0" r="4905"/>
          <a:stretch/>
        </p:blipFill>
        <p:spPr>
          <a:xfrm>
            <a:off x="6014731" y="-45720"/>
            <a:ext cx="6177269" cy="6949440"/>
          </a:xfrm>
          <a:prstGeom prst="rect">
            <a:avLst/>
          </a:prstGeom>
        </p:spPr>
      </p:pic>
      <p:pic>
        <p:nvPicPr>
          <p:cNvPr id="3" name="Hình ảnh 2">
            <a:extLst>
              <a:ext uri="{FF2B5EF4-FFF2-40B4-BE49-F238E27FC236}">
                <a16:creationId xmlns:a16="http://schemas.microsoft.com/office/drawing/2014/main" id="{C9670BED-2875-F323-A944-1EAE1FFC36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7" r="4824"/>
          <a:stretch/>
        </p:blipFill>
        <p:spPr>
          <a:xfrm>
            <a:off x="-81300" y="-91440"/>
            <a:ext cx="6177280" cy="694944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8DE5E6C-BF3F-C775-7181-32E5EDD27D21}"/>
              </a:ext>
            </a:extLst>
          </p:cNvPr>
          <p:cNvSpPr txBox="1"/>
          <p:nvPr/>
        </p:nvSpPr>
        <p:spPr>
          <a:xfrm>
            <a:off x="2103121" y="4727173"/>
            <a:ext cx="7985759" cy="8688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 THE EXAMS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7AD86EB8-060D-6649-8356-423C83D847E5}"/>
              </a:ext>
            </a:extLst>
          </p:cNvPr>
          <p:cNvSpPr txBox="1"/>
          <p:nvPr/>
        </p:nvSpPr>
        <p:spPr>
          <a:xfrm>
            <a:off x="4050011" y="5796905"/>
            <a:ext cx="4352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NHÓM 14 THỰC HIỆN</a:t>
            </a:r>
          </a:p>
        </p:txBody>
      </p:sp>
      <p:cxnSp>
        <p:nvCxnSpPr>
          <p:cNvPr id="7" name="Đường kết nối Mũi tên Thẳng 6">
            <a:extLst>
              <a:ext uri="{FF2B5EF4-FFF2-40B4-BE49-F238E27FC236}">
                <a16:creationId xmlns:a16="http://schemas.microsoft.com/office/drawing/2014/main" id="{91B10BE3-8F53-76B5-795D-CD139539F6D2}"/>
              </a:ext>
            </a:extLst>
          </p:cNvPr>
          <p:cNvCxnSpPr>
            <a:cxnSpLocks/>
          </p:cNvCxnSpPr>
          <p:nvPr/>
        </p:nvCxnSpPr>
        <p:spPr>
          <a:xfrm>
            <a:off x="5585565" y="2824222"/>
            <a:ext cx="948898" cy="0"/>
          </a:xfrm>
          <a:prstGeom prst="straightConnector1">
            <a:avLst/>
          </a:prstGeom>
          <a:ln w="174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7508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92F350-81C0-9F12-7202-374F904E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282581"/>
            <a:ext cx="11555732" cy="317010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imgRawGrade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np.zeros_like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imgGradeDisplay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text =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str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(score))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Chuyển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đổi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sang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dữ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liệu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int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font = cv2.FONT_HERSHEY_COMPLEX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Font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chữ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fontScale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3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Kích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thước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chữ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thinkness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3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Độ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dày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chữ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toán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tọa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độ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văn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bản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để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đặt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nó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ở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giữa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ảnh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textSize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_ = cv2.getTextSize(text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font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fontScale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thinkness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imgRawGrade.shape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 -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textSize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 /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imgRawGrade.shape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 +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textSize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 /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cv2.putText(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imgRawGrade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text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textX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textY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font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fontScale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255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255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thinkness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8F2F4AF2-8FAD-F229-0D76-4557FA2BA691}"/>
              </a:ext>
            </a:extLst>
          </p:cNvPr>
          <p:cNvSpPr/>
          <p:nvPr/>
        </p:nvSpPr>
        <p:spPr>
          <a:xfrm>
            <a:off x="380454" y="309731"/>
            <a:ext cx="811739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5F9D74C1-A39B-32BF-4280-F3844BFC19A5}"/>
              </a:ext>
            </a:extLst>
          </p:cNvPr>
          <p:cNvSpPr txBox="1"/>
          <p:nvPr/>
        </p:nvSpPr>
        <p:spPr>
          <a:xfrm>
            <a:off x="1388962" y="443568"/>
            <a:ext cx="1054722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Hiện</a:t>
            </a:r>
            <a:r>
              <a:rPr lang="en-US" sz="1801" dirty="0"/>
              <a:t> </a:t>
            </a:r>
            <a:r>
              <a:rPr lang="en-US" sz="1801" dirty="0" err="1"/>
              <a:t>thị</a:t>
            </a:r>
            <a:r>
              <a:rPr lang="en-US" sz="1801" dirty="0"/>
              <a:t> </a:t>
            </a:r>
            <a:r>
              <a:rPr lang="en-US" sz="1801" dirty="0" err="1"/>
              <a:t>đáp</a:t>
            </a:r>
            <a:r>
              <a:rPr lang="en-US" sz="1801" dirty="0"/>
              <a:t> </a:t>
            </a:r>
            <a:r>
              <a:rPr lang="en-US" sz="1801" dirty="0" err="1"/>
              <a:t>án</a:t>
            </a:r>
            <a:endParaRPr lang="en-US" sz="1801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061831A2-3931-0897-E94C-819A0F2E5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386" y="5283554"/>
            <a:ext cx="3109228" cy="1425063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CBBE21B-AE9E-A926-2D4A-E4842DD3FE2B}"/>
              </a:ext>
            </a:extLst>
          </p:cNvPr>
          <p:cNvSpPr txBox="1"/>
          <p:nvPr/>
        </p:nvSpPr>
        <p:spPr>
          <a:xfrm>
            <a:off x="4541386" y="4606508"/>
            <a:ext cx="3109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imgRawGrade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28863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62656-6C88-4EC1-20B0-568DE30F3E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334394"/>
            <a:ext cx="11555732" cy="16312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invMatrix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cv2.getPerspectiveTransform(pt2G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pt1G)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ma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trận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biến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đổi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góc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nhìn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imgInvGradeDisplay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cv2.warpPerspective(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imgRawGrade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invMatrix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widthImg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heightImg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cv2.addWeighted(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imgInvWarp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cv2.addWeighted(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imgInvGradeDisplay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B77C2F3F-6A9E-9B3A-5134-E9848C21D6ED}"/>
              </a:ext>
            </a:extLst>
          </p:cNvPr>
          <p:cNvSpPr/>
          <p:nvPr/>
        </p:nvSpPr>
        <p:spPr>
          <a:xfrm>
            <a:off x="380454" y="309731"/>
            <a:ext cx="811739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12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43F1C0B-9625-5F63-186D-1853DDAE3BE2}"/>
              </a:ext>
            </a:extLst>
          </p:cNvPr>
          <p:cNvSpPr txBox="1"/>
          <p:nvPr/>
        </p:nvSpPr>
        <p:spPr>
          <a:xfrm>
            <a:off x="1388962" y="443568"/>
            <a:ext cx="1054722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/>
              <a:t>Final</a:t>
            </a:r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466B64CA-F1DC-80E3-EFC5-F4A01AE0B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310" y="3429000"/>
            <a:ext cx="6380016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75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ình Bầu dục 1">
            <a:extLst>
              <a:ext uri="{FF2B5EF4-FFF2-40B4-BE49-F238E27FC236}">
                <a16:creationId xmlns:a16="http://schemas.microsoft.com/office/drawing/2014/main" id="{B4899B40-10A6-C5DA-C622-343DE4C1DAEE}"/>
              </a:ext>
            </a:extLst>
          </p:cNvPr>
          <p:cNvSpPr/>
          <p:nvPr/>
        </p:nvSpPr>
        <p:spPr>
          <a:xfrm>
            <a:off x="380454" y="309731"/>
            <a:ext cx="811739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13</a:t>
            </a: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BC28242-F7CB-BFB5-CA2A-86B3AC527EBD}"/>
              </a:ext>
            </a:extLst>
          </p:cNvPr>
          <p:cNvSpPr txBox="1"/>
          <p:nvPr/>
        </p:nvSpPr>
        <p:spPr>
          <a:xfrm>
            <a:off x="1388962" y="443568"/>
            <a:ext cx="1054722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/>
              <a:t>In </a:t>
            </a:r>
            <a:r>
              <a:rPr lang="en-US" sz="1801" dirty="0" err="1"/>
              <a:t>kết</a:t>
            </a:r>
            <a:r>
              <a:rPr lang="en-US" sz="1801" dirty="0"/>
              <a:t> </a:t>
            </a:r>
            <a:r>
              <a:rPr lang="en-US" sz="1801" dirty="0" err="1"/>
              <a:t>quả</a:t>
            </a:r>
            <a:r>
              <a:rPr lang="en-US" sz="1801" dirty="0"/>
              <a:t> </a:t>
            </a:r>
            <a:r>
              <a:rPr lang="en-US" sz="1801" dirty="0" err="1"/>
              <a:t>ra</a:t>
            </a:r>
            <a:r>
              <a:rPr lang="en-US" sz="1801" dirty="0"/>
              <a:t> </a:t>
            </a:r>
            <a:r>
              <a:rPr lang="en-US" sz="1801" dirty="0" err="1"/>
              <a:t>màn</a:t>
            </a:r>
            <a:r>
              <a:rPr lang="en-US" sz="1801" dirty="0"/>
              <a:t> </a:t>
            </a:r>
            <a:r>
              <a:rPr lang="en-US" sz="1801" dirty="0" err="1"/>
              <a:t>hình</a:t>
            </a:r>
            <a:endParaRPr lang="en-US" sz="180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07F606-460A-E2F0-923C-58714753E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352797"/>
            <a:ext cx="11555732" cy="1015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cv2.imshow(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"Original"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cv2.imshow(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"Final Result"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cv2.waitKey(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3B41EB2A-60A8-7E72-DF2A-1880E6F7D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637" y="3429000"/>
            <a:ext cx="3129686" cy="3147611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6C1D2A99-F2CA-C449-5816-0203E51B1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961" y="3429000"/>
            <a:ext cx="3129685" cy="3133269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9BA344F9-B028-7ECF-9212-FA64C6F0B84A}"/>
              </a:ext>
            </a:extLst>
          </p:cNvPr>
          <p:cNvSpPr txBox="1"/>
          <p:nvPr/>
        </p:nvSpPr>
        <p:spPr>
          <a:xfrm>
            <a:off x="1388962" y="2719688"/>
            <a:ext cx="3129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Original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40BBBBBC-2680-E4B3-7D18-4486C98525E2}"/>
              </a:ext>
            </a:extLst>
          </p:cNvPr>
          <p:cNvSpPr txBox="1"/>
          <p:nvPr/>
        </p:nvSpPr>
        <p:spPr>
          <a:xfrm>
            <a:off x="7660637" y="2719688"/>
            <a:ext cx="3129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Final Result</a:t>
            </a:r>
          </a:p>
        </p:txBody>
      </p:sp>
      <p:cxnSp>
        <p:nvCxnSpPr>
          <p:cNvPr id="9" name="Đường kết nối Mũi tên Thẳng 8">
            <a:extLst>
              <a:ext uri="{FF2B5EF4-FFF2-40B4-BE49-F238E27FC236}">
                <a16:creationId xmlns:a16="http://schemas.microsoft.com/office/drawing/2014/main" id="{562A3B5B-2385-624D-89CD-7B6B8DB775D3}"/>
              </a:ext>
            </a:extLst>
          </p:cNvPr>
          <p:cNvCxnSpPr>
            <a:cxnSpLocks/>
          </p:cNvCxnSpPr>
          <p:nvPr/>
        </p:nvCxnSpPr>
        <p:spPr>
          <a:xfrm>
            <a:off x="5414469" y="5002805"/>
            <a:ext cx="1363061" cy="1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921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CB979F0B-AD2A-2BC6-18B3-5B88C1420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6" y="145754"/>
            <a:ext cx="5571067" cy="5571067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F9A47E1-B79C-8A2D-3E5F-4EA2A2D18BC6}"/>
              </a:ext>
            </a:extLst>
          </p:cNvPr>
          <p:cNvSpPr txBox="1"/>
          <p:nvPr/>
        </p:nvSpPr>
        <p:spPr>
          <a:xfrm>
            <a:off x="1755492" y="5613192"/>
            <a:ext cx="8681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https://github.com/CUNGVANTHANG/Mark-The-Exams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7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7BD29291-A9C0-39C9-2761-BCC2CDA2A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4" y="2284001"/>
            <a:ext cx="3129685" cy="3133269"/>
          </a:xfrm>
          <a:prstGeom prst="rect">
            <a:avLst/>
          </a:prstGeom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8598D128-F490-B9B7-B5EF-DD4A21F9E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988" y="2299244"/>
            <a:ext cx="3144025" cy="3133269"/>
          </a:xfrm>
          <a:prstGeom prst="rect">
            <a:avLst/>
          </a:prstGeom>
        </p:spPr>
      </p:pic>
      <p:cxnSp>
        <p:nvCxnSpPr>
          <p:cNvPr id="6" name="Đường kết nối Mũi tên Thẳng 5">
            <a:extLst>
              <a:ext uri="{FF2B5EF4-FFF2-40B4-BE49-F238E27FC236}">
                <a16:creationId xmlns:a16="http://schemas.microsoft.com/office/drawing/2014/main" id="{A574CC93-E923-EDE6-331C-B860B3614C5C}"/>
              </a:ext>
            </a:extLst>
          </p:cNvPr>
          <p:cNvCxnSpPr>
            <a:cxnSpLocks/>
          </p:cNvCxnSpPr>
          <p:nvPr/>
        </p:nvCxnSpPr>
        <p:spPr>
          <a:xfrm flipV="1">
            <a:off x="3386068" y="386587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Hình ảnh 7">
            <a:extLst>
              <a:ext uri="{FF2B5EF4-FFF2-40B4-BE49-F238E27FC236}">
                <a16:creationId xmlns:a16="http://schemas.microsoft.com/office/drawing/2014/main" id="{AC5CB83F-A3DC-EE1B-53F3-317344700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3790" y="2292061"/>
            <a:ext cx="3129685" cy="3140453"/>
          </a:xfrm>
          <a:prstGeom prst="rect">
            <a:avLst/>
          </a:prstGeom>
        </p:spPr>
      </p:pic>
      <p:cxnSp>
        <p:nvCxnSpPr>
          <p:cNvPr id="9" name="Đường kết nối Mũi tên Thẳng 8">
            <a:extLst>
              <a:ext uri="{FF2B5EF4-FFF2-40B4-BE49-F238E27FC236}">
                <a16:creationId xmlns:a16="http://schemas.microsoft.com/office/drawing/2014/main" id="{C44C2818-66D9-5FA6-7B00-FDB98AAABE33}"/>
              </a:ext>
            </a:extLst>
          </p:cNvPr>
          <p:cNvCxnSpPr>
            <a:cxnSpLocks/>
          </p:cNvCxnSpPr>
          <p:nvPr/>
        </p:nvCxnSpPr>
        <p:spPr>
          <a:xfrm flipV="1">
            <a:off x="7779773" y="384555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2F3CACC2-3AEE-B13D-2288-1D2CC5842F12}"/>
              </a:ext>
            </a:extLst>
          </p:cNvPr>
          <p:cNvSpPr txBox="1"/>
          <p:nvPr/>
        </p:nvSpPr>
        <p:spPr>
          <a:xfrm>
            <a:off x="144622" y="1209896"/>
            <a:ext cx="3129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Original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5907049B-1618-330F-1353-760CE9C793B5}"/>
              </a:ext>
            </a:extLst>
          </p:cNvPr>
          <p:cNvSpPr txBox="1"/>
          <p:nvPr/>
        </p:nvSpPr>
        <p:spPr>
          <a:xfrm>
            <a:off x="4525701" y="1209896"/>
            <a:ext cx="3129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Gray Scale</a:t>
            </a:r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7F8A1805-8077-1582-46DD-84940DC0699C}"/>
              </a:ext>
            </a:extLst>
          </p:cNvPr>
          <p:cNvSpPr txBox="1"/>
          <p:nvPr/>
        </p:nvSpPr>
        <p:spPr>
          <a:xfrm>
            <a:off x="8843790" y="1209896"/>
            <a:ext cx="3129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Edges</a:t>
            </a:r>
          </a:p>
        </p:txBody>
      </p:sp>
    </p:spTree>
    <p:extLst>
      <p:ext uri="{BB962C8B-B14F-4D97-AF65-F5344CB8AC3E}">
        <p14:creationId xmlns:p14="http://schemas.microsoft.com/office/powerpoint/2010/main" val="149619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Đường kết nối Mũi tên Thẳng 5">
            <a:extLst>
              <a:ext uri="{FF2B5EF4-FFF2-40B4-BE49-F238E27FC236}">
                <a16:creationId xmlns:a16="http://schemas.microsoft.com/office/drawing/2014/main" id="{A574CC93-E923-EDE6-331C-B860B3614C5C}"/>
              </a:ext>
            </a:extLst>
          </p:cNvPr>
          <p:cNvCxnSpPr>
            <a:cxnSpLocks/>
          </p:cNvCxnSpPr>
          <p:nvPr/>
        </p:nvCxnSpPr>
        <p:spPr>
          <a:xfrm flipV="1">
            <a:off x="3386068" y="386587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Đường kết nối Mũi tên Thẳng 8">
            <a:extLst>
              <a:ext uri="{FF2B5EF4-FFF2-40B4-BE49-F238E27FC236}">
                <a16:creationId xmlns:a16="http://schemas.microsoft.com/office/drawing/2014/main" id="{C44C2818-66D9-5FA6-7B00-FDB98AAABE33}"/>
              </a:ext>
            </a:extLst>
          </p:cNvPr>
          <p:cNvCxnSpPr>
            <a:cxnSpLocks/>
          </p:cNvCxnSpPr>
          <p:nvPr/>
        </p:nvCxnSpPr>
        <p:spPr>
          <a:xfrm flipV="1">
            <a:off x="7779773" y="384555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2F3CACC2-3AEE-B13D-2288-1D2CC5842F12}"/>
              </a:ext>
            </a:extLst>
          </p:cNvPr>
          <p:cNvSpPr txBox="1"/>
          <p:nvPr/>
        </p:nvSpPr>
        <p:spPr>
          <a:xfrm>
            <a:off x="144622" y="1209896"/>
            <a:ext cx="3129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Contours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5907049B-1618-330F-1353-760CE9C793B5}"/>
              </a:ext>
            </a:extLst>
          </p:cNvPr>
          <p:cNvSpPr txBox="1"/>
          <p:nvPr/>
        </p:nvSpPr>
        <p:spPr>
          <a:xfrm>
            <a:off x="4523990" y="1209896"/>
            <a:ext cx="3127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Biggest</a:t>
            </a:r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7F8A1805-8077-1582-46DD-84940DC0699C}"/>
              </a:ext>
            </a:extLst>
          </p:cNvPr>
          <p:cNvSpPr txBox="1"/>
          <p:nvPr/>
        </p:nvSpPr>
        <p:spPr>
          <a:xfrm>
            <a:off x="8868870" y="1209897"/>
            <a:ext cx="3127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Wrap </a:t>
            </a:r>
            <a:r>
              <a:rPr lang="en-US" sz="2800" b="1" dirty="0" err="1"/>
              <a:t>Prespective</a:t>
            </a:r>
            <a:endParaRPr lang="en-US" sz="2800" b="1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8B527CFC-C73F-6D19-F87F-A6E8A6F4A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19" y="2306420"/>
            <a:ext cx="3115355" cy="3118917"/>
          </a:xfrm>
          <a:prstGeom prst="rect">
            <a:avLst/>
          </a:prstGeom>
        </p:spPr>
      </p:pic>
      <p:pic>
        <p:nvPicPr>
          <p:cNvPr id="11" name="Hình ảnh 10">
            <a:extLst>
              <a:ext uri="{FF2B5EF4-FFF2-40B4-BE49-F238E27FC236}">
                <a16:creationId xmlns:a16="http://schemas.microsoft.com/office/drawing/2014/main" id="{9A2B38F9-1EB3-0D6F-08A2-EF1E14448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425" y="2271131"/>
            <a:ext cx="3144023" cy="3151218"/>
          </a:xfrm>
          <a:prstGeom prst="rect">
            <a:avLst/>
          </a:prstGeom>
        </p:spPr>
      </p:pic>
      <p:pic>
        <p:nvPicPr>
          <p:cNvPr id="15" name="Hình ảnh 14">
            <a:extLst>
              <a:ext uri="{FF2B5EF4-FFF2-40B4-BE49-F238E27FC236}">
                <a16:creationId xmlns:a16="http://schemas.microsoft.com/office/drawing/2014/main" id="{1D72193D-99CF-C5FF-00AD-27A4FAEB3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8870" y="2271131"/>
            <a:ext cx="3147612" cy="315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Đường kết nối Mũi tên Thẳng 5">
            <a:extLst>
              <a:ext uri="{FF2B5EF4-FFF2-40B4-BE49-F238E27FC236}">
                <a16:creationId xmlns:a16="http://schemas.microsoft.com/office/drawing/2014/main" id="{A574CC93-E923-EDE6-331C-B860B3614C5C}"/>
              </a:ext>
            </a:extLst>
          </p:cNvPr>
          <p:cNvCxnSpPr>
            <a:cxnSpLocks/>
          </p:cNvCxnSpPr>
          <p:nvPr/>
        </p:nvCxnSpPr>
        <p:spPr>
          <a:xfrm flipV="1">
            <a:off x="3386068" y="386587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Đường kết nối Mũi tên Thẳng 8">
            <a:extLst>
              <a:ext uri="{FF2B5EF4-FFF2-40B4-BE49-F238E27FC236}">
                <a16:creationId xmlns:a16="http://schemas.microsoft.com/office/drawing/2014/main" id="{C44C2818-66D9-5FA6-7B00-FDB98AAABE33}"/>
              </a:ext>
            </a:extLst>
          </p:cNvPr>
          <p:cNvCxnSpPr>
            <a:cxnSpLocks/>
          </p:cNvCxnSpPr>
          <p:nvPr/>
        </p:nvCxnSpPr>
        <p:spPr>
          <a:xfrm flipV="1">
            <a:off x="7779773" y="3845558"/>
            <a:ext cx="1026160" cy="5077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2F3CACC2-3AEE-B13D-2288-1D2CC5842F12}"/>
              </a:ext>
            </a:extLst>
          </p:cNvPr>
          <p:cNvSpPr txBox="1"/>
          <p:nvPr/>
        </p:nvSpPr>
        <p:spPr>
          <a:xfrm>
            <a:off x="168304" y="1209896"/>
            <a:ext cx="3154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Threshold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5907049B-1618-330F-1353-760CE9C793B5}"/>
              </a:ext>
            </a:extLst>
          </p:cNvPr>
          <p:cNvSpPr txBox="1"/>
          <p:nvPr/>
        </p:nvSpPr>
        <p:spPr>
          <a:xfrm>
            <a:off x="4475166" y="1209897"/>
            <a:ext cx="3154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Find Marks</a:t>
            </a:r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7F8A1805-8077-1582-46DD-84940DC0699C}"/>
              </a:ext>
            </a:extLst>
          </p:cNvPr>
          <p:cNvSpPr txBox="1"/>
          <p:nvPr/>
        </p:nvSpPr>
        <p:spPr>
          <a:xfrm>
            <a:off x="8868870" y="1209896"/>
            <a:ext cx="3127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Final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E5ADCD35-94C0-5A60-ABBA-1A6C54CC7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4" y="2271131"/>
            <a:ext cx="3154827" cy="3151218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CD307175-6D1B-E96B-3639-DC2CB932D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166" y="2271132"/>
            <a:ext cx="3154827" cy="3162073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D07D2265-C5B2-06B7-73C9-16DA1FC24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6273" y="2292822"/>
            <a:ext cx="3127458" cy="313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4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C2948373-A2ED-3B2F-5ABD-4758F97FA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767" y="237619"/>
            <a:ext cx="6489125" cy="1015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import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import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numpy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as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np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import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692D1FD-C2A3-FE64-4CD6-BAA62D3219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767" y="1422427"/>
            <a:ext cx="6489125" cy="19389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path = 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"input.jpg"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widthImg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: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int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700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heightImg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700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questions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choices 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ans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4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B4CE4C6-7D7B-0C1B-2F1D-541F905B32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766" y="3861466"/>
            <a:ext cx="6489125" cy="224677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cv2.imread(path)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cv2.resize(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widthImg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heightImg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imgGray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cv2.cvtColor(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cv2.COLOR_BGR2GRAY)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imgBlur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cv2.GaussianBlur(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imgGray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imgCanny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cv2.Canny(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imgBlur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</a:p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imgContours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img.copy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() </a:t>
            </a:r>
          </a:p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imgFinal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img.copy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7" name="Hình Bầu dục 6">
            <a:extLst>
              <a:ext uri="{FF2B5EF4-FFF2-40B4-BE49-F238E27FC236}">
                <a16:creationId xmlns:a16="http://schemas.microsoft.com/office/drawing/2014/main" id="{B8FA6093-72D6-51E0-35EF-275BDF9B20AD}"/>
              </a:ext>
            </a:extLst>
          </p:cNvPr>
          <p:cNvSpPr/>
          <p:nvPr/>
        </p:nvSpPr>
        <p:spPr>
          <a:xfrm>
            <a:off x="368880" y="399955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0DDDA50C-A855-60A6-4B8C-5E345DB9B8CD}"/>
              </a:ext>
            </a:extLst>
          </p:cNvPr>
          <p:cNvSpPr/>
          <p:nvPr/>
        </p:nvSpPr>
        <p:spPr>
          <a:xfrm>
            <a:off x="390962" y="2114006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</a:t>
            </a:r>
          </a:p>
        </p:txBody>
      </p:sp>
      <p:sp>
        <p:nvSpPr>
          <p:cNvPr id="9" name="Hình Bầu dục 8">
            <a:extLst>
              <a:ext uri="{FF2B5EF4-FFF2-40B4-BE49-F238E27FC236}">
                <a16:creationId xmlns:a16="http://schemas.microsoft.com/office/drawing/2014/main" id="{063332D9-159F-8195-4113-EFC6082A1529}"/>
              </a:ext>
            </a:extLst>
          </p:cNvPr>
          <p:cNvSpPr/>
          <p:nvPr/>
        </p:nvSpPr>
        <p:spPr>
          <a:xfrm>
            <a:off x="368880" y="4639355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0B852597-6F8C-83F7-2F0D-D4E1922C71FA}"/>
              </a:ext>
            </a:extLst>
          </p:cNvPr>
          <p:cNvSpPr txBox="1"/>
          <p:nvPr/>
        </p:nvSpPr>
        <p:spPr>
          <a:xfrm>
            <a:off x="1400175" y="173693"/>
            <a:ext cx="3782292" cy="11441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b="1" dirty="0"/>
              <a:t>import cv2</a:t>
            </a:r>
          </a:p>
          <a:p>
            <a:pPr>
              <a:lnSpc>
                <a:spcPct val="130000"/>
              </a:lnSpc>
            </a:pPr>
            <a:r>
              <a:rPr lang="en-US" sz="1801" b="1" dirty="0"/>
              <a:t>import </a:t>
            </a:r>
            <a:r>
              <a:rPr lang="en-US" sz="1801" b="1" dirty="0" err="1"/>
              <a:t>numpy</a:t>
            </a:r>
            <a:r>
              <a:rPr lang="en-US" sz="1801" b="1" dirty="0"/>
              <a:t> as np</a:t>
            </a:r>
          </a:p>
          <a:p>
            <a:pPr>
              <a:lnSpc>
                <a:spcPct val="130000"/>
              </a:lnSpc>
            </a:pPr>
            <a:r>
              <a:rPr lang="en-US" sz="1801" b="1" dirty="0"/>
              <a:t>Import </a:t>
            </a:r>
            <a:r>
              <a:rPr lang="en-US" sz="1801" b="1" dirty="0" err="1"/>
              <a:t>utlis</a:t>
            </a:r>
            <a:endParaRPr lang="en-US" sz="1801" b="1" dirty="0"/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103720B9-FB70-C4E9-B1DB-3C57AA25040B}"/>
              </a:ext>
            </a:extLst>
          </p:cNvPr>
          <p:cNvSpPr txBox="1"/>
          <p:nvPr/>
        </p:nvSpPr>
        <p:spPr>
          <a:xfrm>
            <a:off x="1400173" y="1460067"/>
            <a:ext cx="3782292" cy="186474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Tạo</a:t>
            </a:r>
            <a:r>
              <a:rPr lang="en-US" sz="1801" dirty="0"/>
              <a:t> </a:t>
            </a:r>
            <a:r>
              <a:rPr lang="en-US" sz="1801" b="1" dirty="0"/>
              <a:t>path = “input.jpg”</a:t>
            </a:r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Đặt</a:t>
            </a:r>
            <a:r>
              <a:rPr lang="en-US" sz="1801" dirty="0"/>
              <a:t> </a:t>
            </a:r>
            <a:r>
              <a:rPr lang="en-US" sz="1801" dirty="0" err="1"/>
              <a:t>biến</a:t>
            </a:r>
            <a:r>
              <a:rPr lang="en-US" sz="1801" dirty="0"/>
              <a:t> </a:t>
            </a:r>
            <a:r>
              <a:rPr lang="en-US" sz="1801" dirty="0" err="1"/>
              <a:t>chiều</a:t>
            </a:r>
            <a:r>
              <a:rPr lang="en-US" sz="1801" dirty="0"/>
              <a:t> </a:t>
            </a:r>
            <a:r>
              <a:rPr lang="en-US" sz="1801" dirty="0" err="1"/>
              <a:t>dài</a:t>
            </a:r>
            <a:r>
              <a:rPr lang="en-US" sz="1801" dirty="0"/>
              <a:t>, </a:t>
            </a:r>
            <a:r>
              <a:rPr lang="en-US" sz="1801" dirty="0" err="1"/>
              <a:t>chiều</a:t>
            </a:r>
            <a:r>
              <a:rPr lang="en-US" sz="1801" dirty="0"/>
              <a:t> </a:t>
            </a:r>
            <a:r>
              <a:rPr lang="en-US" sz="1801" dirty="0" err="1"/>
              <a:t>cao</a:t>
            </a:r>
            <a:r>
              <a:rPr lang="en-US" sz="1801" dirty="0"/>
              <a:t> </a:t>
            </a:r>
            <a:r>
              <a:rPr lang="en-US" sz="1801" dirty="0" err="1"/>
              <a:t>bức</a:t>
            </a:r>
            <a:r>
              <a:rPr lang="en-US" sz="1801" dirty="0"/>
              <a:t> </a:t>
            </a:r>
            <a:r>
              <a:rPr lang="en-US" sz="1801" dirty="0" err="1"/>
              <a:t>ảnh</a:t>
            </a:r>
            <a:r>
              <a:rPr lang="en-US" sz="1801" dirty="0"/>
              <a:t> </a:t>
            </a:r>
            <a:r>
              <a:rPr lang="en-US" sz="1801" dirty="0" err="1"/>
              <a:t>là</a:t>
            </a:r>
            <a:r>
              <a:rPr lang="en-US" sz="1801" dirty="0"/>
              <a:t> 700px</a:t>
            </a:r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Đặt</a:t>
            </a:r>
            <a:r>
              <a:rPr lang="en-US" sz="1801" dirty="0"/>
              <a:t> </a:t>
            </a:r>
            <a:r>
              <a:rPr lang="en-US" sz="1801" dirty="0" err="1"/>
              <a:t>biến</a:t>
            </a:r>
            <a:r>
              <a:rPr lang="en-US" sz="1801" dirty="0"/>
              <a:t> </a:t>
            </a:r>
            <a:r>
              <a:rPr lang="en-US" sz="1801" dirty="0" err="1"/>
              <a:t>chứa</a:t>
            </a:r>
            <a:r>
              <a:rPr lang="en-US" sz="1801" dirty="0"/>
              <a:t> 5 </a:t>
            </a:r>
            <a:r>
              <a:rPr lang="en-US" sz="1801" dirty="0" err="1"/>
              <a:t>câu</a:t>
            </a:r>
            <a:r>
              <a:rPr lang="en-US" sz="1801" dirty="0"/>
              <a:t> </a:t>
            </a:r>
            <a:r>
              <a:rPr lang="en-US" sz="1801" dirty="0" err="1"/>
              <a:t>hỏi</a:t>
            </a:r>
            <a:r>
              <a:rPr lang="en-US" sz="1801" dirty="0"/>
              <a:t>, 5 </a:t>
            </a:r>
            <a:r>
              <a:rPr lang="en-US" sz="1801" dirty="0" err="1"/>
              <a:t>lựa</a:t>
            </a:r>
            <a:r>
              <a:rPr lang="en-US" sz="1801" dirty="0"/>
              <a:t> </a:t>
            </a:r>
            <a:r>
              <a:rPr lang="en-US" sz="1801" dirty="0" err="1"/>
              <a:t>chọn</a:t>
            </a:r>
            <a:r>
              <a:rPr lang="en-US" sz="1801" dirty="0"/>
              <a:t> </a:t>
            </a:r>
            <a:r>
              <a:rPr lang="en-US" sz="1801" dirty="0" err="1"/>
              <a:t>và</a:t>
            </a:r>
            <a:r>
              <a:rPr lang="en-US" sz="1801" dirty="0"/>
              <a:t> </a:t>
            </a:r>
            <a:r>
              <a:rPr lang="en-US" sz="1801" dirty="0" err="1"/>
              <a:t>một</a:t>
            </a:r>
            <a:r>
              <a:rPr lang="en-US" sz="1801" dirty="0"/>
              <a:t> </a:t>
            </a:r>
            <a:r>
              <a:rPr lang="en-US" sz="1801" dirty="0" err="1"/>
              <a:t>mảng</a:t>
            </a:r>
            <a:r>
              <a:rPr lang="en-US" sz="1801" dirty="0"/>
              <a:t> </a:t>
            </a:r>
            <a:r>
              <a:rPr lang="en-US" sz="1801" dirty="0" err="1"/>
              <a:t>chứa</a:t>
            </a:r>
            <a:r>
              <a:rPr lang="en-US" sz="1801" dirty="0"/>
              <a:t> </a:t>
            </a:r>
            <a:r>
              <a:rPr lang="en-US" sz="1801" dirty="0" err="1"/>
              <a:t>đáp</a:t>
            </a:r>
            <a:r>
              <a:rPr lang="en-US" sz="1801" dirty="0"/>
              <a:t> </a:t>
            </a:r>
            <a:r>
              <a:rPr lang="en-US" sz="1801" dirty="0" err="1"/>
              <a:t>án</a:t>
            </a:r>
            <a:r>
              <a:rPr lang="en-US" sz="1801" dirty="0"/>
              <a:t> </a:t>
            </a: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BFFD0604-7257-4A8F-2EE4-9D1BFCECB484}"/>
              </a:ext>
            </a:extLst>
          </p:cNvPr>
          <p:cNvSpPr txBox="1"/>
          <p:nvPr/>
        </p:nvSpPr>
        <p:spPr>
          <a:xfrm>
            <a:off x="1400175" y="3466641"/>
            <a:ext cx="3782292" cy="330590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Đọc</a:t>
            </a:r>
            <a:r>
              <a:rPr lang="en-US" sz="1801" dirty="0"/>
              <a:t> file </a:t>
            </a:r>
            <a:r>
              <a:rPr lang="en-US" sz="1801" dirty="0" err="1"/>
              <a:t>ảnh</a:t>
            </a:r>
            <a:r>
              <a:rPr lang="en-US" sz="1801" dirty="0"/>
              <a:t> </a:t>
            </a:r>
            <a:r>
              <a:rPr lang="en-US" sz="1801" dirty="0" err="1"/>
              <a:t>từ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dẫn</a:t>
            </a:r>
            <a:endParaRPr lang="en-US" sz="1801" dirty="0"/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Thay</a:t>
            </a:r>
            <a:r>
              <a:rPr lang="en-US" sz="1801" dirty="0"/>
              <a:t> </a:t>
            </a:r>
            <a:r>
              <a:rPr lang="en-US" sz="1801" dirty="0" err="1"/>
              <a:t>đổi</a:t>
            </a:r>
            <a:r>
              <a:rPr lang="en-US" sz="1801" dirty="0"/>
              <a:t> </a:t>
            </a:r>
            <a:r>
              <a:rPr lang="en-US" sz="1801" dirty="0" err="1"/>
              <a:t>kích</a:t>
            </a:r>
            <a:r>
              <a:rPr lang="en-US" sz="1801" dirty="0"/>
              <a:t> </a:t>
            </a:r>
            <a:r>
              <a:rPr lang="en-US" sz="1801" dirty="0" err="1"/>
              <a:t>thước</a:t>
            </a:r>
            <a:r>
              <a:rPr lang="en-US" sz="1801" dirty="0"/>
              <a:t> </a:t>
            </a:r>
            <a:r>
              <a:rPr lang="en-US" sz="1801" dirty="0" err="1"/>
              <a:t>ảnh</a:t>
            </a:r>
            <a:r>
              <a:rPr lang="en-US" sz="1801" dirty="0"/>
              <a:t> (700, 700) </a:t>
            </a:r>
            <a:r>
              <a:rPr lang="en-US" sz="1801" dirty="0" err="1"/>
              <a:t>bằng</a:t>
            </a:r>
            <a:r>
              <a:rPr lang="en-US" sz="1801" dirty="0"/>
              <a:t> </a:t>
            </a:r>
            <a:r>
              <a:rPr lang="en-US" sz="1801" dirty="0" err="1"/>
              <a:t>hàm</a:t>
            </a:r>
            <a:r>
              <a:rPr lang="en-US" sz="1801" dirty="0"/>
              <a:t> </a:t>
            </a:r>
            <a:r>
              <a:rPr lang="en-US" sz="1801" b="1" dirty="0"/>
              <a:t>cv2.resize()</a:t>
            </a:r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Chuyển</a:t>
            </a:r>
            <a:r>
              <a:rPr lang="en-US" sz="1801" dirty="0"/>
              <a:t> </a:t>
            </a:r>
            <a:r>
              <a:rPr lang="en-US" sz="1801" dirty="0" err="1"/>
              <a:t>đổi</a:t>
            </a:r>
            <a:r>
              <a:rPr lang="en-US" sz="1801" dirty="0"/>
              <a:t> </a:t>
            </a:r>
            <a:r>
              <a:rPr lang="en-US" sz="1801" dirty="0" err="1"/>
              <a:t>ảnh</a:t>
            </a:r>
            <a:r>
              <a:rPr lang="en-US" sz="1801" dirty="0"/>
              <a:t> sang </a:t>
            </a:r>
            <a:r>
              <a:rPr lang="en-US" sz="1801" dirty="0" err="1"/>
              <a:t>ảnh</a:t>
            </a:r>
            <a:r>
              <a:rPr lang="en-US" sz="1801" dirty="0"/>
              <a:t> gray </a:t>
            </a:r>
            <a:r>
              <a:rPr lang="en-US" sz="1801" dirty="0" err="1"/>
              <a:t>lưu</a:t>
            </a:r>
            <a:r>
              <a:rPr lang="en-US" sz="1801" dirty="0"/>
              <a:t> </a:t>
            </a:r>
            <a:r>
              <a:rPr lang="en-US" sz="1801" dirty="0" err="1"/>
              <a:t>vào</a:t>
            </a:r>
            <a:r>
              <a:rPr lang="en-US" sz="1801" dirty="0"/>
              <a:t> </a:t>
            </a:r>
            <a:r>
              <a:rPr lang="en-US" sz="1801" dirty="0" err="1"/>
              <a:t>biến</a:t>
            </a:r>
            <a:r>
              <a:rPr lang="en-US" sz="1801" dirty="0"/>
              <a:t> </a:t>
            </a:r>
            <a:r>
              <a:rPr lang="en-US" sz="1801" b="1" dirty="0" err="1"/>
              <a:t>imgGray</a:t>
            </a:r>
            <a:endParaRPr lang="en-US" sz="1801" b="1" dirty="0"/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Làm</a:t>
            </a:r>
            <a:r>
              <a:rPr lang="en-US" sz="1801" dirty="0"/>
              <a:t> </a:t>
            </a:r>
            <a:r>
              <a:rPr lang="en-US" sz="1801" dirty="0" err="1"/>
              <a:t>mờ</a:t>
            </a:r>
            <a:r>
              <a:rPr lang="en-US" sz="1801" dirty="0"/>
              <a:t> </a:t>
            </a:r>
            <a:r>
              <a:rPr lang="en-US" sz="1801" dirty="0" err="1"/>
              <a:t>ảnh</a:t>
            </a:r>
            <a:r>
              <a:rPr lang="en-US" sz="1801" dirty="0"/>
              <a:t> gray </a:t>
            </a:r>
            <a:r>
              <a:rPr lang="en-US" sz="1801" dirty="0" err="1"/>
              <a:t>lưu</a:t>
            </a:r>
            <a:r>
              <a:rPr lang="en-US" sz="1801" dirty="0"/>
              <a:t> </a:t>
            </a:r>
            <a:r>
              <a:rPr lang="en-US" sz="1801" dirty="0" err="1"/>
              <a:t>vào</a:t>
            </a:r>
            <a:r>
              <a:rPr lang="en-US" sz="1801" dirty="0"/>
              <a:t> </a:t>
            </a:r>
            <a:r>
              <a:rPr lang="en-US" sz="1801" dirty="0" err="1"/>
              <a:t>biến</a:t>
            </a:r>
            <a:r>
              <a:rPr lang="en-US" sz="1801" dirty="0"/>
              <a:t> </a:t>
            </a:r>
            <a:r>
              <a:rPr lang="en-US" sz="1801" b="1" dirty="0" err="1"/>
              <a:t>imgBlur</a:t>
            </a:r>
            <a:endParaRPr lang="en-US" sz="1801" b="1" dirty="0"/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Dùng</a:t>
            </a:r>
            <a:r>
              <a:rPr lang="en-US" sz="1801" dirty="0"/>
              <a:t> Canny </a:t>
            </a:r>
            <a:r>
              <a:rPr lang="en-US" sz="1801" dirty="0" err="1"/>
              <a:t>để</a:t>
            </a:r>
            <a:r>
              <a:rPr lang="en-US" sz="1801" dirty="0"/>
              <a:t> </a:t>
            </a:r>
            <a:r>
              <a:rPr lang="en-US" sz="1801" dirty="0" err="1"/>
              <a:t>phát</a:t>
            </a:r>
            <a:r>
              <a:rPr lang="en-US" sz="1801" dirty="0"/>
              <a:t> </a:t>
            </a:r>
            <a:r>
              <a:rPr lang="en-US" sz="1801" dirty="0" err="1"/>
              <a:t>hiện</a:t>
            </a:r>
            <a:r>
              <a:rPr lang="en-US" sz="1801" dirty="0"/>
              <a:t> </a:t>
            </a:r>
            <a:r>
              <a:rPr lang="en-US" sz="1801" dirty="0" err="1"/>
              <a:t>cạnh</a:t>
            </a:r>
            <a:r>
              <a:rPr lang="en-US" sz="1801" dirty="0"/>
              <a:t> </a:t>
            </a:r>
            <a:r>
              <a:rPr lang="en-US" sz="1801" dirty="0" err="1"/>
              <a:t>lưu</a:t>
            </a:r>
            <a:r>
              <a:rPr lang="en-US" sz="1801" dirty="0"/>
              <a:t> </a:t>
            </a:r>
            <a:r>
              <a:rPr lang="en-US" sz="1801" dirty="0" err="1"/>
              <a:t>vào</a:t>
            </a:r>
            <a:r>
              <a:rPr lang="en-US" sz="1801" dirty="0"/>
              <a:t> </a:t>
            </a:r>
            <a:r>
              <a:rPr lang="en-US" sz="1801" dirty="0" err="1"/>
              <a:t>biến</a:t>
            </a:r>
            <a:r>
              <a:rPr lang="en-US" sz="1801" dirty="0"/>
              <a:t> </a:t>
            </a:r>
            <a:r>
              <a:rPr lang="en-US" sz="1801" b="1" dirty="0" err="1"/>
              <a:t>imgCanny</a:t>
            </a:r>
            <a:endParaRPr lang="en-US" sz="1801" b="1" dirty="0"/>
          </a:p>
        </p:txBody>
      </p:sp>
    </p:spTree>
    <p:extLst>
      <p:ext uri="{BB962C8B-B14F-4D97-AF65-F5344CB8AC3E}">
        <p14:creationId xmlns:p14="http://schemas.microsoft.com/office/powerpoint/2010/main" val="1178799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43049C4-E5E7-3531-FFE8-7F226C9B47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3" y="1629456"/>
            <a:ext cx="11431094" cy="1015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contours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hierarchy = cv2.findContours(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imgCanny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cv2.RETR_EXTERNAL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cv2.CHAIN_APPROX_NONE)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cv2.drawContours(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imgContours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contours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-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255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5AC18349-6747-D399-B850-A599B07D35BA}"/>
              </a:ext>
            </a:extLst>
          </p:cNvPr>
          <p:cNvSpPr/>
          <p:nvPr/>
        </p:nvSpPr>
        <p:spPr>
          <a:xfrm>
            <a:off x="380453" y="403965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57BE14A4-F04F-6691-37BF-0CEEAEEA8152}"/>
              </a:ext>
            </a:extLst>
          </p:cNvPr>
          <p:cNvSpPr txBox="1"/>
          <p:nvPr/>
        </p:nvSpPr>
        <p:spPr>
          <a:xfrm>
            <a:off x="1400175" y="263653"/>
            <a:ext cx="10411372" cy="7838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Tìm</a:t>
            </a:r>
            <a:r>
              <a:rPr lang="en-US" sz="1801" dirty="0"/>
              <a:t> </a:t>
            </a:r>
            <a:r>
              <a:rPr lang="en-US" sz="1801" dirty="0" err="1"/>
              <a:t>tất</a:t>
            </a:r>
            <a:r>
              <a:rPr lang="en-US" sz="1801" dirty="0"/>
              <a:t> </a:t>
            </a:r>
            <a:r>
              <a:rPr lang="en-US" sz="1801" dirty="0" err="1"/>
              <a:t>cả</a:t>
            </a:r>
            <a:r>
              <a:rPr lang="en-US" sz="1801" dirty="0"/>
              <a:t> </a:t>
            </a:r>
            <a:r>
              <a:rPr lang="en-US" sz="1801" dirty="0" err="1"/>
              <a:t>các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có</a:t>
            </a:r>
            <a:r>
              <a:rPr lang="en-US" sz="1801" dirty="0"/>
              <a:t> </a:t>
            </a:r>
            <a:r>
              <a:rPr lang="en-US" sz="1801" dirty="0" err="1"/>
              <a:t>trong</a:t>
            </a:r>
            <a:r>
              <a:rPr lang="en-US" sz="1801" dirty="0"/>
              <a:t> </a:t>
            </a:r>
            <a:r>
              <a:rPr lang="en-US" sz="1801" dirty="0" err="1"/>
              <a:t>bức</a:t>
            </a:r>
            <a:r>
              <a:rPr lang="en-US" sz="1801" dirty="0"/>
              <a:t> </a:t>
            </a:r>
            <a:r>
              <a:rPr lang="en-US" sz="1801" dirty="0" err="1"/>
              <a:t>ảnh</a:t>
            </a:r>
            <a:r>
              <a:rPr lang="en-US" sz="1801" dirty="0"/>
              <a:t> </a:t>
            </a:r>
            <a:r>
              <a:rPr lang="en-US" sz="1801" dirty="0" err="1"/>
              <a:t>bằng</a:t>
            </a:r>
            <a:r>
              <a:rPr lang="en-US" sz="1801" dirty="0"/>
              <a:t> </a:t>
            </a:r>
            <a:r>
              <a:rPr lang="en-US" sz="1801" b="1" dirty="0"/>
              <a:t>cv2.findContours()</a:t>
            </a:r>
          </a:p>
          <a:p>
            <a:pPr marL="285753" indent="-285753">
              <a:lnSpc>
                <a:spcPct val="130000"/>
              </a:lnSpc>
              <a:buFont typeface="Courier New" panose="02070309020205020404" pitchFamily="49" charset="0"/>
              <a:buChar char="o"/>
            </a:pPr>
            <a:r>
              <a:rPr lang="en-US" sz="1801" dirty="0" err="1"/>
              <a:t>Vẽ</a:t>
            </a:r>
            <a:r>
              <a:rPr lang="en-US" sz="1801" dirty="0"/>
              <a:t> </a:t>
            </a:r>
            <a:r>
              <a:rPr lang="en-US" sz="1801" dirty="0" err="1"/>
              <a:t>lại</a:t>
            </a:r>
            <a:r>
              <a:rPr lang="en-US" sz="1801" dirty="0"/>
              <a:t> </a:t>
            </a:r>
            <a:r>
              <a:rPr lang="en-US" sz="1801" dirty="0" err="1"/>
              <a:t>các</a:t>
            </a:r>
            <a:r>
              <a:rPr lang="en-US" sz="1801" dirty="0"/>
              <a:t> </a:t>
            </a:r>
            <a:r>
              <a:rPr lang="en-US" sz="1801" dirty="0" err="1"/>
              <a:t>đường</a:t>
            </a:r>
            <a:r>
              <a:rPr lang="en-US" sz="1801" dirty="0"/>
              <a:t> </a:t>
            </a:r>
            <a:r>
              <a:rPr lang="en-US" sz="1801" dirty="0" err="1"/>
              <a:t>viền</a:t>
            </a:r>
            <a:r>
              <a:rPr lang="en-US" sz="1801" dirty="0"/>
              <a:t> </a:t>
            </a:r>
            <a:r>
              <a:rPr lang="en-US" sz="1801" dirty="0" err="1"/>
              <a:t>đó</a:t>
            </a:r>
            <a:endParaRPr lang="en-US" sz="1801" dirty="0"/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2B892A97-4860-66EB-8932-C735FAA95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267" y="3559330"/>
            <a:ext cx="3006364" cy="3009803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A55B4CD7-4ED5-01A4-51CB-610C6210A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369" y="3559331"/>
            <a:ext cx="2999482" cy="3009803"/>
          </a:xfrm>
          <a:prstGeom prst="rect">
            <a:avLst/>
          </a:prstGeom>
        </p:spPr>
      </p:pic>
      <p:cxnSp>
        <p:nvCxnSpPr>
          <p:cNvPr id="13" name="Đường kết nối Mũi tên Thẳng 12">
            <a:extLst>
              <a:ext uri="{FF2B5EF4-FFF2-40B4-BE49-F238E27FC236}">
                <a16:creationId xmlns:a16="http://schemas.microsoft.com/office/drawing/2014/main" id="{64345895-4DF7-6976-7B5F-A7CE459C3334}"/>
              </a:ext>
            </a:extLst>
          </p:cNvPr>
          <p:cNvCxnSpPr>
            <a:cxnSpLocks/>
          </p:cNvCxnSpPr>
          <p:nvPr/>
        </p:nvCxnSpPr>
        <p:spPr>
          <a:xfrm>
            <a:off x="5414469" y="5064230"/>
            <a:ext cx="1363061" cy="1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ECBE01C7-9393-639E-592F-6D40F9BFF6A8}"/>
              </a:ext>
            </a:extLst>
          </p:cNvPr>
          <p:cNvSpPr txBox="1"/>
          <p:nvPr/>
        </p:nvSpPr>
        <p:spPr>
          <a:xfrm>
            <a:off x="1162369" y="2905780"/>
            <a:ext cx="2999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imgCanny</a:t>
            </a:r>
            <a:endParaRPr lang="en-US" sz="2800" b="1" dirty="0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E62631BF-0470-1356-4ECF-5E0A0D63B397}"/>
              </a:ext>
            </a:extLst>
          </p:cNvPr>
          <p:cNvSpPr txBox="1"/>
          <p:nvPr/>
        </p:nvSpPr>
        <p:spPr>
          <a:xfrm>
            <a:off x="8023267" y="2905780"/>
            <a:ext cx="3006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imgContours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00338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B7648B73-547D-D3BE-22DD-499F2AE4C933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5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FFA74095-AA11-AFD0-129C-61F5B5BAEFBE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en-US" sz="1801" dirty="0" err="1">
                <a:solidFill>
                  <a:schemeClr val="bg1"/>
                </a:solidFill>
              </a:rPr>
              <a:t>Chuyển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đổi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đường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viền</a:t>
            </a:r>
            <a:r>
              <a:rPr lang="en-US" altLang="en-US" sz="1801" dirty="0">
                <a:solidFill>
                  <a:schemeClr val="bg1"/>
                </a:solidFill>
              </a:rPr>
              <a:t> "contours" </a:t>
            </a:r>
            <a:r>
              <a:rPr lang="en-US" altLang="en-US" sz="1801" dirty="0" err="1">
                <a:solidFill>
                  <a:schemeClr val="bg1"/>
                </a:solidFill>
              </a:rPr>
              <a:t>thành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hình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chữ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nhật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có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cùng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diện</a:t>
            </a:r>
            <a:r>
              <a:rPr lang="en-US" altLang="en-US" sz="1801" dirty="0">
                <a:solidFill>
                  <a:schemeClr val="bg1"/>
                </a:solidFill>
              </a:rPr>
              <a:t> </a:t>
            </a:r>
            <a:r>
              <a:rPr lang="en-US" altLang="en-US" sz="1801" dirty="0" err="1">
                <a:solidFill>
                  <a:schemeClr val="bg1"/>
                </a:solidFill>
              </a:rPr>
              <a:t>tích</a:t>
            </a:r>
            <a:endParaRPr lang="en-US" altLang="en-US" sz="4000" dirty="0">
              <a:solidFill>
                <a:schemeClr val="bg1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29F5ED1-CAF9-A509-FD9D-F387059FC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3" y="1705449"/>
            <a:ext cx="11555732" cy="50167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def </a:t>
            </a:r>
            <a:r>
              <a:rPr lang="en-US" altLang="en-US" sz="2000" dirty="0" err="1">
                <a:solidFill>
                  <a:srgbClr val="FFC66D"/>
                </a:solidFill>
                <a:latin typeface="Arial Unicode MS"/>
              </a:rPr>
              <a:t>rectContour</a:t>
            </a:r>
            <a:r>
              <a:rPr lang="en-US" altLang="en-US" sz="2000" dirty="0">
                <a:solidFill>
                  <a:srgbClr val="FFC66D"/>
                </a:solidFill>
                <a:latin typeface="Arial Unicode MS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(contours): 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Tìm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và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trả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về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danh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sách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các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viền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đại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diện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cho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các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hình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chữ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nhật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[]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for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in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contours: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area = cv2.contourArea(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Diện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của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mỗi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viền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print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"Area = "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area)  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if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area &gt;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50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: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Kiểm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diện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&gt; 50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    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peri = cv2.arcLength(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True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chu vi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viền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approx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cv2.approxPolyDP(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0.02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*peri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True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 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Độ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chính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xác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được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đặt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là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0.02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lần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chu vi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717171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717171"/>
                </a:solidFill>
                <a:latin typeface="Arial Unicode MS"/>
              </a:rPr>
              <a:t>viền</a:t>
            </a:r>
            <a:endParaRPr lang="en-US" altLang="en-US" sz="2000" dirty="0">
              <a:solidFill>
                <a:srgbClr val="717171"/>
              </a:solidFill>
              <a:latin typeface="Arial Unicode MS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   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print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Arial Unicode MS"/>
              </a:rPr>
              <a:t>"Corner Points = "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 err="1">
                <a:solidFill>
                  <a:srgbClr val="8888C6"/>
                </a:solidFill>
                <a:latin typeface="Arial Unicode MS"/>
              </a:rPr>
              <a:t>len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approx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)) 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    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if </a:t>
            </a:r>
            <a:r>
              <a:rPr lang="en-US" altLang="en-US" sz="2000" dirty="0" err="1">
                <a:solidFill>
                  <a:srgbClr val="8888C6"/>
                </a:solidFill>
                <a:latin typeface="Arial Unicode MS"/>
              </a:rPr>
              <a:t>len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approx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==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4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: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Kiểm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xem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giác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đơn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giản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hóa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có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bao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gồm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4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đỉnh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bằng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cách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sử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dụng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hàm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len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approx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        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rectCon.append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i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viền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được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thêm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vào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danh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sách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"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"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sorted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A4926"/>
                </a:solidFill>
                <a:latin typeface="Arial Unicode MS"/>
              </a:rPr>
              <a:t>key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= cv2.contourArea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AA4926"/>
                </a:solidFill>
                <a:latin typeface="Arial Unicode MS"/>
              </a:rPr>
              <a:t>reverse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=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True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return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F945AAF-7DD7-A8C0-5E4D-FE95392BB4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3" y="1153031"/>
            <a:ext cx="11555732" cy="40011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utlis.rectContour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(contours)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071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ình Bầu dục 2">
            <a:extLst>
              <a:ext uri="{FF2B5EF4-FFF2-40B4-BE49-F238E27FC236}">
                <a16:creationId xmlns:a16="http://schemas.microsoft.com/office/drawing/2014/main" id="{B7648B73-547D-D3BE-22DD-499F2AE4C933}"/>
              </a:ext>
            </a:extLst>
          </p:cNvPr>
          <p:cNvSpPr/>
          <p:nvPr/>
        </p:nvSpPr>
        <p:spPr>
          <a:xfrm>
            <a:off x="380453" y="309731"/>
            <a:ext cx="690994" cy="6909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FFA74095-AA11-AFD0-129C-61F5B5BAEFBE}"/>
              </a:ext>
            </a:extLst>
          </p:cNvPr>
          <p:cNvSpPr txBox="1"/>
          <p:nvPr/>
        </p:nvSpPr>
        <p:spPr>
          <a:xfrm>
            <a:off x="1359534" y="443568"/>
            <a:ext cx="10576651" cy="4235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1" dirty="0" err="1"/>
              <a:t>Lấy</a:t>
            </a:r>
            <a:r>
              <a:rPr lang="en-US" sz="1801" dirty="0"/>
              <a:t> </a:t>
            </a:r>
            <a:r>
              <a:rPr lang="en-US" sz="1801" dirty="0" err="1"/>
              <a:t>ra</a:t>
            </a:r>
            <a:r>
              <a:rPr lang="en-US" sz="1801" dirty="0"/>
              <a:t> </a:t>
            </a:r>
            <a:r>
              <a:rPr lang="en-US" sz="1801" dirty="0" err="1"/>
              <a:t>các</a:t>
            </a:r>
            <a:r>
              <a:rPr lang="en-US" sz="1801" dirty="0"/>
              <a:t> </a:t>
            </a:r>
            <a:r>
              <a:rPr lang="en-US" sz="1801" dirty="0" err="1"/>
              <a:t>điểm</a:t>
            </a:r>
            <a:r>
              <a:rPr lang="en-US" sz="1801" dirty="0"/>
              <a:t> </a:t>
            </a:r>
            <a:r>
              <a:rPr lang="en-US" sz="1801" dirty="0" err="1"/>
              <a:t>góc</a:t>
            </a:r>
            <a:r>
              <a:rPr lang="en-US" sz="1801" dirty="0"/>
              <a:t> </a:t>
            </a:r>
            <a:r>
              <a:rPr lang="en-US" sz="1801" dirty="0" err="1"/>
              <a:t>của</a:t>
            </a:r>
            <a:r>
              <a:rPr lang="en-US" sz="1801" dirty="0"/>
              <a:t> </a:t>
            </a:r>
            <a:r>
              <a:rPr lang="en-US" sz="1801" dirty="0" err="1"/>
              <a:t>hình</a:t>
            </a:r>
            <a:r>
              <a:rPr lang="en-US" sz="1801" dirty="0"/>
              <a:t> </a:t>
            </a:r>
            <a:r>
              <a:rPr lang="en-US" sz="1801" dirty="0" err="1"/>
              <a:t>chữ</a:t>
            </a:r>
            <a:r>
              <a:rPr lang="en-US" sz="1801" dirty="0"/>
              <a:t> </a:t>
            </a:r>
            <a:r>
              <a:rPr lang="en-US" sz="1801" dirty="0" err="1"/>
              <a:t>nhật</a:t>
            </a:r>
            <a:r>
              <a:rPr lang="en-US" sz="1801" dirty="0"/>
              <a:t> </a:t>
            </a:r>
            <a:r>
              <a:rPr lang="en-US" sz="1801" dirty="0" err="1"/>
              <a:t>lớn</a:t>
            </a:r>
            <a:r>
              <a:rPr lang="en-US" sz="1801" dirty="0"/>
              <a:t> </a:t>
            </a:r>
            <a:r>
              <a:rPr lang="en-US" sz="1801" dirty="0" err="1"/>
              <a:t>nhất</a:t>
            </a:r>
            <a:r>
              <a:rPr lang="en-US" sz="1801" dirty="0"/>
              <a:t>, </a:t>
            </a:r>
            <a:r>
              <a:rPr lang="en-US" sz="1801" dirty="0" err="1"/>
              <a:t>hình</a:t>
            </a:r>
            <a:r>
              <a:rPr lang="en-US" sz="1801" dirty="0"/>
              <a:t> </a:t>
            </a:r>
            <a:r>
              <a:rPr lang="en-US" sz="1801" dirty="0" err="1"/>
              <a:t>chữ</a:t>
            </a:r>
            <a:r>
              <a:rPr lang="en-US" sz="1801" dirty="0"/>
              <a:t> </a:t>
            </a:r>
            <a:r>
              <a:rPr lang="en-US" sz="1801" dirty="0" err="1"/>
              <a:t>nhật</a:t>
            </a:r>
            <a:r>
              <a:rPr lang="en-US" sz="1801" dirty="0"/>
              <a:t> </a:t>
            </a:r>
            <a:r>
              <a:rPr lang="en-US" sz="1801" dirty="0" err="1"/>
              <a:t>lớn</a:t>
            </a:r>
            <a:r>
              <a:rPr lang="en-US" sz="1801" dirty="0"/>
              <a:t> </a:t>
            </a:r>
            <a:r>
              <a:rPr lang="en-US" sz="1801" dirty="0" err="1"/>
              <a:t>thứ</a:t>
            </a:r>
            <a:r>
              <a:rPr lang="en-US" sz="1801" dirty="0"/>
              <a:t> </a:t>
            </a:r>
            <a:r>
              <a:rPr lang="en-US" sz="1801" dirty="0" err="1"/>
              <a:t>hai</a:t>
            </a:r>
            <a:endParaRPr lang="en-US" sz="180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45A804-EA75-7972-AA50-D46A7C5EB8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196494"/>
            <a:ext cx="11555732" cy="70788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biggestContour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utlis.getCornerPoints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gradePoints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utlis.getCornerPoints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rectCon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])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E330F19-60AE-252D-610D-C68790BB9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1978654"/>
            <a:ext cx="11555732" cy="132344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def </a:t>
            </a:r>
            <a:r>
              <a:rPr lang="en-US" altLang="en-US" sz="2000" dirty="0" err="1">
                <a:solidFill>
                  <a:srgbClr val="FFC66D"/>
                </a:solidFill>
                <a:latin typeface="Arial Unicode MS"/>
              </a:rPr>
              <a:t>getCornerPoints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):</a:t>
            </a:r>
            <a:br>
              <a:rPr lang="en-US" altLang="en-US" sz="2000" dirty="0">
                <a:solidFill>
                  <a:srgbClr val="A9B7C6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   peri = cv2.arcLength(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cont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True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Tính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chu vi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đường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viền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approx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 = cv2.approxPolyDP(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cont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Arial Unicode MS"/>
              </a:rPr>
              <a:t>0.02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*peri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, True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 </a:t>
            </a:r>
            <a:br>
              <a:rPr lang="en-US" altLang="en-US" sz="2000" dirty="0">
                <a:solidFill>
                  <a:srgbClr val="808080"/>
                </a:solidFill>
                <a:latin typeface="Arial Unicode MS"/>
              </a:rPr>
            </a:b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Arial Unicode MS"/>
              </a:rPr>
              <a:t>return 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approx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438775C-5525-8C94-B5D8-DA2B5CB0B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452" y="3376367"/>
            <a:ext cx="11555732" cy="1015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1" rIns="91440" bIns="45721" numCol="1" anchor="ctr" anchorCtr="0" compatLnSpc="1">
            <a:prstTxWarp prst="textNoShape">
              <a:avLst/>
            </a:prstTxWarp>
            <a:spAutoFit/>
          </a:bodyPr>
          <a:lstStyle/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#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Kiểm</a:t>
            </a:r>
            <a:r>
              <a:rPr lang="en-US" altLang="en-US" sz="2000" dirty="0">
                <a:solidFill>
                  <a:srgbClr val="808080"/>
                </a:solidFill>
                <a:latin typeface="Arial Unicode MS"/>
              </a:rPr>
              <a:t> </a:t>
            </a:r>
            <a:r>
              <a:rPr lang="en-US" altLang="en-US" sz="2000" dirty="0" err="1">
                <a:solidFill>
                  <a:srgbClr val="808080"/>
                </a:solidFill>
                <a:latin typeface="Arial Unicode MS"/>
              </a:rPr>
              <a:t>tra</a:t>
            </a:r>
            <a:endParaRPr lang="en-US" altLang="en-US" sz="2000" dirty="0">
              <a:solidFill>
                <a:srgbClr val="808080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</a:rPr>
              <a:t>: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biggestContour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</a:rPr>
              <a:t>)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1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8888C6"/>
                </a:solidFill>
                <a:latin typeface="Arial Unicode MS"/>
              </a:rPr>
              <a:t>print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Arial Unicode MS"/>
              </a:rPr>
              <a:t>biggestContour.shape</a:t>
            </a:r>
            <a:r>
              <a:rPr lang="en-US" altLang="en-US" sz="2000" dirty="0">
                <a:solidFill>
                  <a:srgbClr val="A9B7C6"/>
                </a:solidFill>
                <a:latin typeface="Arial Unicode MS"/>
              </a:rPr>
              <a:t>)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546DA886-E648-EF52-8A61-6BB36825A4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929"/>
          <a:stretch/>
        </p:blipFill>
        <p:spPr>
          <a:xfrm>
            <a:off x="380452" y="4571251"/>
            <a:ext cx="11555732" cy="218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77746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342</TotalTime>
  <Words>2155</Words>
  <Application>Microsoft Office PowerPoint</Application>
  <PresentationFormat>Màn hình rộng</PresentationFormat>
  <Paragraphs>104</Paragraphs>
  <Slides>23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23</vt:i4>
      </vt:variant>
    </vt:vector>
  </HeadingPairs>
  <TitlesOfParts>
    <vt:vector size="31" baseType="lpstr">
      <vt:lpstr>Arial</vt:lpstr>
      <vt:lpstr>Arial Unicode MS</vt:lpstr>
      <vt:lpstr>Avenir Next LT Pro</vt:lpstr>
      <vt:lpstr>Calibri</vt:lpstr>
      <vt:lpstr>Calibri Light</vt:lpstr>
      <vt:lpstr>Courier New</vt:lpstr>
      <vt:lpstr>Times New Roman</vt:lpstr>
      <vt:lpstr>Chủ đề Office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Thắng Cung Văn</dc:creator>
  <cp:lastModifiedBy>Thắng Cung Văn</cp:lastModifiedBy>
  <cp:revision>1</cp:revision>
  <dcterms:created xsi:type="dcterms:W3CDTF">2023-05-03T02:15:03Z</dcterms:created>
  <dcterms:modified xsi:type="dcterms:W3CDTF">2023-05-11T03:15:34Z</dcterms:modified>
</cp:coreProperties>
</file>

<file path=docProps/thumbnail.jpeg>
</file>